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6" r:id="rId1"/>
  </p:sldMasterIdLst>
  <p:notesMasterIdLst>
    <p:notesMasterId r:id="rId78"/>
  </p:notesMasterIdLst>
  <p:sldIdLst>
    <p:sldId id="391" r:id="rId2"/>
    <p:sldId id="257" r:id="rId3"/>
    <p:sldId id="326" r:id="rId4"/>
    <p:sldId id="330" r:id="rId5"/>
    <p:sldId id="273" r:id="rId6"/>
    <p:sldId id="358" r:id="rId7"/>
    <p:sldId id="453" r:id="rId8"/>
    <p:sldId id="278" r:id="rId9"/>
    <p:sldId id="317" r:id="rId10"/>
    <p:sldId id="445" r:id="rId11"/>
    <p:sldId id="359" r:id="rId12"/>
    <p:sldId id="288" r:id="rId13"/>
    <p:sldId id="289" r:id="rId14"/>
    <p:sldId id="413" r:id="rId15"/>
    <p:sldId id="414" r:id="rId16"/>
    <p:sldId id="410" r:id="rId17"/>
    <p:sldId id="411" r:id="rId18"/>
    <p:sldId id="290" r:id="rId19"/>
    <p:sldId id="397" r:id="rId20"/>
    <p:sldId id="398" r:id="rId21"/>
    <p:sldId id="399" r:id="rId22"/>
    <p:sldId id="400" r:id="rId23"/>
    <p:sldId id="430" r:id="rId24"/>
    <p:sldId id="425" r:id="rId25"/>
    <p:sldId id="426" r:id="rId26"/>
    <p:sldId id="427" r:id="rId27"/>
    <p:sldId id="428" r:id="rId28"/>
    <p:sldId id="429" r:id="rId29"/>
    <p:sldId id="422" r:id="rId30"/>
    <p:sldId id="417" r:id="rId31"/>
    <p:sldId id="402" r:id="rId32"/>
    <p:sldId id="332" r:id="rId33"/>
    <p:sldId id="283" r:id="rId34"/>
    <p:sldId id="331" r:id="rId35"/>
    <p:sldId id="292" r:id="rId36"/>
    <p:sldId id="315" r:id="rId37"/>
    <p:sldId id="301" r:id="rId38"/>
    <p:sldId id="431" r:id="rId39"/>
    <p:sldId id="433" r:id="rId40"/>
    <p:sldId id="434" r:id="rId41"/>
    <p:sldId id="435" r:id="rId42"/>
    <p:sldId id="436" r:id="rId43"/>
    <p:sldId id="437" r:id="rId44"/>
    <p:sldId id="439" r:id="rId45"/>
    <p:sldId id="438" r:id="rId46"/>
    <p:sldId id="441" r:id="rId47"/>
    <p:sldId id="440" r:id="rId48"/>
    <p:sldId id="442" r:id="rId49"/>
    <p:sldId id="443" r:id="rId50"/>
    <p:sldId id="444" r:id="rId51"/>
    <p:sldId id="447" r:id="rId52"/>
    <p:sldId id="419" r:id="rId53"/>
    <p:sldId id="446" r:id="rId54"/>
    <p:sldId id="380" r:id="rId55"/>
    <p:sldId id="416" r:id="rId56"/>
    <p:sldId id="452" r:id="rId57"/>
    <p:sldId id="383" r:id="rId58"/>
    <p:sldId id="374" r:id="rId59"/>
    <p:sldId id="415" r:id="rId60"/>
    <p:sldId id="339" r:id="rId61"/>
    <p:sldId id="386" r:id="rId62"/>
    <p:sldId id="357" r:id="rId63"/>
    <p:sldId id="448" r:id="rId64"/>
    <p:sldId id="343" r:id="rId65"/>
    <p:sldId id="329" r:id="rId66"/>
    <p:sldId id="334" r:id="rId67"/>
    <p:sldId id="349" r:id="rId68"/>
    <p:sldId id="449" r:id="rId69"/>
    <p:sldId id="450" r:id="rId70"/>
    <p:sldId id="451" r:id="rId71"/>
    <p:sldId id="327" r:id="rId72"/>
    <p:sldId id="271" r:id="rId73"/>
    <p:sldId id="272" r:id="rId74"/>
    <p:sldId id="282" r:id="rId75"/>
    <p:sldId id="276" r:id="rId76"/>
    <p:sldId id="360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F548F0F-2975-F44E-BEDB-68CAD3BBC26A}">
          <p14:sldIdLst>
            <p14:sldId id="391"/>
            <p14:sldId id="257"/>
            <p14:sldId id="326"/>
          </p14:sldIdLst>
        </p14:section>
        <p14:section name="What is Refactoring?" id="{DC2E10A2-9759-1E47-96D3-34EB9B5B6916}">
          <p14:sldIdLst>
            <p14:sldId id="330"/>
            <p14:sldId id="273"/>
            <p14:sldId id="358"/>
            <p14:sldId id="453"/>
            <p14:sldId id="278"/>
            <p14:sldId id="317"/>
          </p14:sldIdLst>
        </p14:section>
        <p14:section name="Getting Started" id="{4A9E4BF2-1B48-5844-98FD-C5039A2BD264}">
          <p14:sldIdLst>
            <p14:sldId id="445"/>
            <p14:sldId id="359"/>
            <p14:sldId id="288"/>
            <p14:sldId id="289"/>
            <p14:sldId id="413"/>
            <p14:sldId id="414"/>
            <p14:sldId id="410"/>
            <p14:sldId id="411"/>
          </p14:sldIdLst>
        </p14:section>
        <p14:section name="Goal 0 - adding approval tests" id="{0CDEDD7D-473E-5E43-BA0D-9FB415289A0A}">
          <p14:sldIdLst>
            <p14:sldId id="290"/>
            <p14:sldId id="397"/>
            <p14:sldId id="398"/>
            <p14:sldId id="399"/>
            <p14:sldId id="400"/>
            <p14:sldId id="430"/>
            <p14:sldId id="425"/>
            <p14:sldId id="426"/>
            <p14:sldId id="427"/>
            <p14:sldId id="428"/>
            <p14:sldId id="429"/>
            <p14:sldId id="422"/>
            <p14:sldId id="417"/>
            <p14:sldId id="402"/>
            <p14:sldId id="332"/>
            <p14:sldId id="283"/>
          </p14:sldIdLst>
        </p14:section>
        <p14:section name="Goal 1 - Solving puzzles set by others" id="{54F9F103-5103-B34D-8ECD-5F686659734B}">
          <p14:sldIdLst>
            <p14:sldId id="331"/>
            <p14:sldId id="292"/>
            <p14:sldId id="315"/>
            <p14:sldId id="301"/>
            <p14:sldId id="431"/>
            <p14:sldId id="433"/>
            <p14:sldId id="434"/>
            <p14:sldId id="435"/>
            <p14:sldId id="436"/>
            <p14:sldId id="437"/>
            <p14:sldId id="439"/>
            <p14:sldId id="438"/>
            <p14:sldId id="441"/>
            <p14:sldId id="440"/>
            <p14:sldId id="442"/>
            <p14:sldId id="443"/>
            <p14:sldId id="444"/>
            <p14:sldId id="447"/>
            <p14:sldId id="419"/>
            <p14:sldId id="446"/>
            <p14:sldId id="380"/>
            <p14:sldId id="416"/>
            <p14:sldId id="452"/>
            <p14:sldId id="383"/>
            <p14:sldId id="374"/>
            <p14:sldId id="415"/>
          </p14:sldIdLst>
        </p14:section>
        <p14:section name="Improving Structure" id="{1041CF2C-4E49-4044-A873-BC2D0EC3F0A2}">
          <p14:sldIdLst>
            <p14:sldId id="339"/>
            <p14:sldId id="386"/>
            <p14:sldId id="357"/>
            <p14:sldId id="448"/>
            <p14:sldId id="343"/>
          </p14:sldIdLst>
        </p14:section>
        <p14:section name="General Refactoring Tips" id="{B22780BB-F237-3547-88A7-C9F5B743CD19}">
          <p14:sldIdLst>
            <p14:sldId id="329"/>
            <p14:sldId id="334"/>
            <p14:sldId id="349"/>
            <p14:sldId id="449"/>
            <p14:sldId id="450"/>
            <p14:sldId id="451"/>
            <p14:sldId id="327"/>
          </p14:sldIdLst>
        </p14:section>
        <p14:section name="Summary" id="{6A4735D5-DFB5-F445-9537-CA789332DF27}">
          <p14:sldIdLst>
            <p14:sldId id="271"/>
            <p14:sldId id="272"/>
            <p14:sldId id="282"/>
            <p14:sldId id="276"/>
            <p14:sldId id="360"/>
          </p14:sldIdLst>
        </p14:section>
        <p14:section name="Unused" id="{97976FE8-AF24-D84F-B5A1-D50A48CD3F1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e Macrae" initials="CM" lastIdx="1" clrIdx="0">
    <p:extLst>
      <p:ext uri="{19B8F6BF-5375-455C-9EA6-DF929625EA0E}">
        <p15:presenceInfo xmlns:p15="http://schemas.microsoft.com/office/powerpoint/2012/main" userId="26c43732bc9fa7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4D3"/>
    <a:srgbClr val="FD96B1"/>
    <a:srgbClr val="EEBFFA"/>
    <a:srgbClr val="D43DFA"/>
    <a:srgbClr val="612F61"/>
    <a:srgbClr val="7F7F7F"/>
    <a:srgbClr val="362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1BEE0-9239-7141-B3F1-2DB87F65C316}" v="1283" dt="2021-06-19T12:29:56.4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23"/>
    <p:restoredTop sz="86364"/>
  </p:normalViewPr>
  <p:slideViewPr>
    <p:cSldViewPr snapToGrid="0" snapToObjects="1">
      <p:cViewPr varScale="1">
        <p:scale>
          <a:sx n="126" d="100"/>
          <a:sy n="126" d="100"/>
        </p:scale>
        <p:origin x="624" y="19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7" d="100"/>
        <a:sy n="1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e Macrae" userId="26c43732bc9fa737" providerId="LiveId" clId="{41047D20-88DC-1B40-B21D-ADCAF4582B08}"/>
    <pc:docChg chg="undo custSel addSld delSld modSld delSection modSection modShowInfo">
      <pc:chgData name="Clare Macrae" userId="26c43732bc9fa737" providerId="LiveId" clId="{41047D20-88DC-1B40-B21D-ADCAF4582B08}" dt="2021-04-13T20:08:28.892" v="427" actId="478"/>
      <pc:docMkLst>
        <pc:docMk/>
      </pc:docMkLst>
      <pc:sldChg chg="del">
        <pc:chgData name="Clare Macrae" userId="26c43732bc9fa737" providerId="LiveId" clId="{41047D20-88DC-1B40-B21D-ADCAF4582B08}" dt="2021-04-12T16:26:07.072" v="48" actId="2696"/>
        <pc:sldMkLst>
          <pc:docMk/>
          <pc:sldMk cId="2983226206" sldId="256"/>
        </pc:sldMkLst>
      </pc:sldChg>
      <pc:sldChg chg="addSp modSp">
        <pc:chgData name="Clare Macrae" userId="26c43732bc9fa737" providerId="LiveId" clId="{41047D20-88DC-1B40-B21D-ADCAF4582B08}" dt="2021-04-12T16:30:52.955" v="51"/>
        <pc:sldMkLst>
          <pc:docMk/>
          <pc:sldMk cId="2921058013" sldId="263"/>
        </pc:sldMkLst>
        <pc:spChg chg="add mod">
          <ac:chgData name="Clare Macrae" userId="26c43732bc9fa737" providerId="LiveId" clId="{41047D20-88DC-1B40-B21D-ADCAF4582B08}" dt="2021-04-12T16:30:52.955" v="51"/>
          <ac:spMkLst>
            <pc:docMk/>
            <pc:sldMk cId="2921058013" sldId="263"/>
            <ac:spMk id="4" creationId="{B76C6C87-06C0-0544-B4D7-5ED2AB514508}"/>
          </ac:spMkLst>
        </pc:spChg>
      </pc:sldChg>
      <pc:sldChg chg="addSp modSp">
        <pc:chgData name="Clare Macrae" userId="26c43732bc9fa737" providerId="LiveId" clId="{41047D20-88DC-1B40-B21D-ADCAF4582B08}" dt="2021-04-12T16:30:52.955" v="51"/>
        <pc:sldMkLst>
          <pc:docMk/>
          <pc:sldMk cId="1474290798" sldId="265"/>
        </pc:sldMkLst>
        <pc:spChg chg="add mod">
          <ac:chgData name="Clare Macrae" userId="26c43732bc9fa737" providerId="LiveId" clId="{41047D20-88DC-1B40-B21D-ADCAF4582B08}" dt="2021-04-12T16:30:52.955" v="51"/>
          <ac:spMkLst>
            <pc:docMk/>
            <pc:sldMk cId="1474290798" sldId="265"/>
            <ac:spMk id="4" creationId="{0FB286FC-3506-E549-AFAC-6E7DB864374D}"/>
          </ac:spMkLst>
        </pc:spChg>
      </pc:sldChg>
      <pc:sldChg chg="addSp modSp">
        <pc:chgData name="Clare Macrae" userId="26c43732bc9fa737" providerId="LiveId" clId="{41047D20-88DC-1B40-B21D-ADCAF4582B08}" dt="2021-04-12T16:30:52.955" v="51"/>
        <pc:sldMkLst>
          <pc:docMk/>
          <pc:sldMk cId="4116723420" sldId="266"/>
        </pc:sldMkLst>
        <pc:spChg chg="add mod">
          <ac:chgData name="Clare Macrae" userId="26c43732bc9fa737" providerId="LiveId" clId="{41047D20-88DC-1B40-B21D-ADCAF4582B08}" dt="2021-04-12T16:30:52.955" v="51"/>
          <ac:spMkLst>
            <pc:docMk/>
            <pc:sldMk cId="4116723420" sldId="266"/>
            <ac:spMk id="4" creationId="{028E5EEA-3CF9-644F-883A-AF71A594CFD6}"/>
          </ac:spMkLst>
        </pc:spChg>
      </pc:sldChg>
      <pc:sldChg chg="add del">
        <pc:chgData name="Clare Macrae" userId="26c43732bc9fa737" providerId="LiveId" clId="{41047D20-88DC-1B40-B21D-ADCAF4582B08}" dt="2021-04-12T16:26:14.469" v="49" actId="2696"/>
        <pc:sldMkLst>
          <pc:docMk/>
          <pc:sldMk cId="144308029" sldId="267"/>
        </pc:sldMkLst>
      </pc:sldChg>
      <pc:sldChg chg="addSp modSp">
        <pc:chgData name="Clare Macrae" userId="26c43732bc9fa737" providerId="LiveId" clId="{41047D20-88DC-1B40-B21D-ADCAF4582B08}" dt="2021-04-12T16:30:52.955" v="51"/>
        <pc:sldMkLst>
          <pc:docMk/>
          <pc:sldMk cId="2274351961" sldId="268"/>
        </pc:sldMkLst>
        <pc:spChg chg="add mod">
          <ac:chgData name="Clare Macrae" userId="26c43732bc9fa737" providerId="LiveId" clId="{41047D20-88DC-1B40-B21D-ADCAF4582B08}" dt="2021-04-12T16:30:52.955" v="51"/>
          <ac:spMkLst>
            <pc:docMk/>
            <pc:sldMk cId="2274351961" sldId="268"/>
            <ac:spMk id="4" creationId="{DCB14377-B0B1-A34D-9C6B-DF1353615E38}"/>
          </ac:spMkLst>
        </pc:spChg>
      </pc:sldChg>
      <pc:sldChg chg="modAnim">
        <pc:chgData name="Clare Macrae" userId="26c43732bc9fa737" providerId="LiveId" clId="{41047D20-88DC-1B40-B21D-ADCAF4582B08}" dt="2021-04-13T19:36:14.010" v="56"/>
        <pc:sldMkLst>
          <pc:docMk/>
          <pc:sldMk cId="123467687" sldId="272"/>
        </pc:sldMkLst>
      </pc:sldChg>
      <pc:sldChg chg="modAnim">
        <pc:chgData name="Clare Macrae" userId="26c43732bc9fa737" providerId="LiveId" clId="{41047D20-88DC-1B40-B21D-ADCAF4582B08}" dt="2021-04-13T19:35:58.314" v="54"/>
        <pc:sldMkLst>
          <pc:docMk/>
          <pc:sldMk cId="2190014717" sldId="276"/>
        </pc:sldMkLst>
      </pc:sldChg>
      <pc:sldChg chg="addSp modSp">
        <pc:chgData name="Clare Macrae" userId="26c43732bc9fa737" providerId="LiveId" clId="{41047D20-88DC-1B40-B21D-ADCAF4582B08}" dt="2021-04-12T16:30:52.955" v="51"/>
        <pc:sldMkLst>
          <pc:docMk/>
          <pc:sldMk cId="3024723856" sldId="292"/>
        </pc:sldMkLst>
        <pc:spChg chg="add mod">
          <ac:chgData name="Clare Macrae" userId="26c43732bc9fa737" providerId="LiveId" clId="{41047D20-88DC-1B40-B21D-ADCAF4582B08}" dt="2021-04-12T16:30:52.955" v="51"/>
          <ac:spMkLst>
            <pc:docMk/>
            <pc:sldMk cId="3024723856" sldId="292"/>
            <ac:spMk id="2" creationId="{E36D0FB6-9A08-5F4C-B970-F317FAA6AD53}"/>
          </ac:spMkLst>
        </pc:spChg>
        <pc:spChg chg="add mod">
          <ac:chgData name="Clare Macrae" userId="26c43732bc9fa737" providerId="LiveId" clId="{41047D20-88DC-1B40-B21D-ADCAF4582B08}" dt="2021-04-12T16:30:52.955" v="51"/>
          <ac:spMkLst>
            <pc:docMk/>
            <pc:sldMk cId="3024723856" sldId="292"/>
            <ac:spMk id="3" creationId="{B68228F3-2562-A64B-A2D0-5C59E28B6384}"/>
          </ac:spMkLst>
        </pc:spChg>
      </pc:sldChg>
      <pc:sldChg chg="modAnim">
        <pc:chgData name="Clare Macrae" userId="26c43732bc9fa737" providerId="LiveId" clId="{41047D20-88DC-1B40-B21D-ADCAF4582B08}" dt="2021-04-13T19:37:41.570" v="58"/>
        <pc:sldMkLst>
          <pc:docMk/>
          <pc:sldMk cId="446599660" sldId="343"/>
        </pc:sldMkLst>
      </pc:sldChg>
      <pc:sldChg chg="addSp delSp modSp mod">
        <pc:chgData name="Clare Macrae" userId="26c43732bc9fa737" providerId="LiveId" clId="{41047D20-88DC-1B40-B21D-ADCAF4582B08}" dt="2021-04-13T20:08:28.892" v="427" actId="478"/>
        <pc:sldMkLst>
          <pc:docMk/>
          <pc:sldMk cId="366082258" sldId="345"/>
        </pc:sldMkLst>
        <pc:spChg chg="add del mod">
          <ac:chgData name="Clare Macrae" userId="26c43732bc9fa737" providerId="LiveId" clId="{41047D20-88DC-1B40-B21D-ADCAF4582B08}" dt="2021-04-13T20:08:28.892" v="427" actId="478"/>
          <ac:spMkLst>
            <pc:docMk/>
            <pc:sldMk cId="366082258" sldId="345"/>
            <ac:spMk id="2" creationId="{2B2BB8B4-9883-4642-AC4F-A4CA6FDCE533}"/>
          </ac:spMkLst>
        </pc:spChg>
        <pc:spChg chg="add del mod">
          <ac:chgData name="Clare Macrae" userId="26c43732bc9fa737" providerId="LiveId" clId="{41047D20-88DC-1B40-B21D-ADCAF4582B08}" dt="2021-04-13T20:08:27.341" v="426" actId="478"/>
          <ac:spMkLst>
            <pc:docMk/>
            <pc:sldMk cId="366082258" sldId="345"/>
            <ac:spMk id="8" creationId="{89ACB1B7-8ED6-F24C-B97A-973E0257184B}"/>
          </ac:spMkLst>
        </pc:spChg>
        <pc:spChg chg="add del mod">
          <ac:chgData name="Clare Macrae" userId="26c43732bc9fa737" providerId="LiveId" clId="{41047D20-88DC-1B40-B21D-ADCAF4582B08}" dt="2021-04-13T20:08:25.747" v="425" actId="478"/>
          <ac:spMkLst>
            <pc:docMk/>
            <pc:sldMk cId="366082258" sldId="345"/>
            <ac:spMk id="10" creationId="{63E49140-5419-564D-8EC3-847264BD90A0}"/>
          </ac:spMkLst>
        </pc:spChg>
        <pc:picChg chg="mod">
          <ac:chgData name="Clare Macrae" userId="26c43732bc9fa737" providerId="LiveId" clId="{41047D20-88DC-1B40-B21D-ADCAF4582B08}" dt="2021-04-13T20:07:29.147" v="420" actId="962"/>
          <ac:picMkLst>
            <pc:docMk/>
            <pc:sldMk cId="366082258" sldId="345"/>
            <ac:picMk id="9" creationId="{2FCD84C7-6D28-204E-A77C-29F8C343B14D}"/>
          </ac:picMkLst>
        </pc:picChg>
      </pc:sldChg>
      <pc:sldChg chg="modSp modAnim">
        <pc:chgData name="Clare Macrae" userId="26c43732bc9fa737" providerId="LiveId" clId="{41047D20-88DC-1B40-B21D-ADCAF4582B08}" dt="2021-04-13T20:00:11.641" v="346" actId="20577"/>
        <pc:sldMkLst>
          <pc:docMk/>
          <pc:sldMk cId="733545751" sldId="357"/>
        </pc:sldMkLst>
        <pc:spChg chg="mod">
          <ac:chgData name="Clare Macrae" userId="26c43732bc9fa737" providerId="LiveId" clId="{41047D20-88DC-1B40-B21D-ADCAF4582B08}" dt="2021-04-13T20:00:11.641" v="346" actId="20577"/>
          <ac:spMkLst>
            <pc:docMk/>
            <pc:sldMk cId="733545751" sldId="357"/>
            <ac:spMk id="3" creationId="{2EA6B5DA-D5A2-8C4E-B3C4-0DE0B3EBDFDD}"/>
          </ac:spMkLst>
        </pc:spChg>
      </pc:sldChg>
      <pc:sldChg chg="addSp modSp">
        <pc:chgData name="Clare Macrae" userId="26c43732bc9fa737" providerId="LiveId" clId="{41047D20-88DC-1B40-B21D-ADCAF4582B08}" dt="2021-04-12T16:30:52.955" v="51"/>
        <pc:sldMkLst>
          <pc:docMk/>
          <pc:sldMk cId="19291170" sldId="360"/>
        </pc:sldMkLst>
        <pc:spChg chg="add mod">
          <ac:chgData name="Clare Macrae" userId="26c43732bc9fa737" providerId="LiveId" clId="{41047D20-88DC-1B40-B21D-ADCAF4582B08}" dt="2021-04-12T16:30:52.955" v="51"/>
          <ac:spMkLst>
            <pc:docMk/>
            <pc:sldMk cId="19291170" sldId="360"/>
            <ac:spMk id="2" creationId="{58D039B3-8817-894B-AB48-A452E2E8F610}"/>
          </ac:spMkLst>
        </pc:spChg>
        <pc:spChg chg="add mod">
          <ac:chgData name="Clare Macrae" userId="26c43732bc9fa737" providerId="LiveId" clId="{41047D20-88DC-1B40-B21D-ADCAF4582B08}" dt="2021-04-12T16:30:52.955" v="51"/>
          <ac:spMkLst>
            <pc:docMk/>
            <pc:sldMk cId="19291170" sldId="360"/>
            <ac:spMk id="3" creationId="{53D3FE34-BDA3-B34B-86E4-62AAAB29236B}"/>
          </ac:spMkLst>
        </pc:spChg>
      </pc:sldChg>
      <pc:sldChg chg="del">
        <pc:chgData name="Clare Macrae" userId="26c43732bc9fa737" providerId="LiveId" clId="{41047D20-88DC-1B40-B21D-ADCAF4582B08}" dt="2021-04-12T16:14:59.029" v="0" actId="2696"/>
        <pc:sldMkLst>
          <pc:docMk/>
          <pc:sldMk cId="381727538" sldId="377"/>
        </pc:sldMkLst>
      </pc:sldChg>
      <pc:sldChg chg="addSp delSp modSp mod delAnim modAnim">
        <pc:chgData name="Clare Macrae" userId="26c43732bc9fa737" providerId="LiveId" clId="{41047D20-88DC-1B40-B21D-ADCAF4582B08}" dt="2021-04-13T19:58:02.398" v="283" actId="207"/>
        <pc:sldMkLst>
          <pc:docMk/>
          <pc:sldMk cId="2332968109" sldId="388"/>
        </pc:sldMkLst>
        <pc:spChg chg="add mod">
          <ac:chgData name="Clare Macrae" userId="26c43732bc9fa737" providerId="LiveId" clId="{41047D20-88DC-1B40-B21D-ADCAF4582B08}" dt="2021-04-13T19:58:02.398" v="283" actId="207"/>
          <ac:spMkLst>
            <pc:docMk/>
            <pc:sldMk cId="2332968109" sldId="388"/>
            <ac:spMk id="14" creationId="{A0E0EFCF-1B0E-B747-B192-A40E7B0E3170}"/>
          </ac:spMkLst>
        </pc:spChg>
        <pc:spChg chg="add del mod">
          <ac:chgData name="Clare Macrae" userId="26c43732bc9fa737" providerId="LiveId" clId="{41047D20-88DC-1B40-B21D-ADCAF4582B08}" dt="2021-04-13T19:54:23.509" v="232" actId="478"/>
          <ac:spMkLst>
            <pc:docMk/>
            <pc:sldMk cId="2332968109" sldId="388"/>
            <ac:spMk id="17" creationId="{47259220-564C-D541-A9E5-C2D444AE1A1B}"/>
          </ac:spMkLst>
        </pc:spChg>
        <pc:spChg chg="add del mod ord">
          <ac:chgData name="Clare Macrae" userId="26c43732bc9fa737" providerId="LiveId" clId="{41047D20-88DC-1B40-B21D-ADCAF4582B08}" dt="2021-04-13T19:57:34.719" v="247" actId="478"/>
          <ac:spMkLst>
            <pc:docMk/>
            <pc:sldMk cId="2332968109" sldId="388"/>
            <ac:spMk id="18" creationId="{96EF3044-EE96-0246-9387-E7EB659F34F5}"/>
          </ac:spMkLst>
        </pc:spChg>
        <pc:spChg chg="add mod">
          <ac:chgData name="Clare Macrae" userId="26c43732bc9fa737" providerId="LiveId" clId="{41047D20-88DC-1B40-B21D-ADCAF4582B08}" dt="2021-04-13T19:58:02.398" v="283" actId="207"/>
          <ac:spMkLst>
            <pc:docMk/>
            <pc:sldMk cId="2332968109" sldId="388"/>
            <ac:spMk id="22" creationId="{E9B8FC62-AD72-EE47-95B9-FBC8E62BDE77}"/>
          </ac:spMkLst>
        </pc:spChg>
        <pc:picChg chg="mod">
          <ac:chgData name="Clare Macrae" userId="26c43732bc9fa737" providerId="LiveId" clId="{41047D20-88DC-1B40-B21D-ADCAF4582B08}" dt="2021-04-13T19:56:51.206" v="244" actId="962"/>
          <ac:picMkLst>
            <pc:docMk/>
            <pc:sldMk cId="2332968109" sldId="388"/>
            <ac:picMk id="7" creationId="{3F309D8D-50C5-9848-86FE-437908C4A509}"/>
          </ac:picMkLst>
        </pc:picChg>
        <pc:picChg chg="mod">
          <ac:chgData name="Clare Macrae" userId="26c43732bc9fa737" providerId="LiveId" clId="{41047D20-88DC-1B40-B21D-ADCAF4582B08}" dt="2021-04-13T19:56:41.965" v="243" actId="962"/>
          <ac:picMkLst>
            <pc:docMk/>
            <pc:sldMk cId="2332968109" sldId="388"/>
            <ac:picMk id="9" creationId="{43F785CB-AA97-8945-BBF8-D41E2D807403}"/>
          </ac:picMkLst>
        </pc:picChg>
        <pc:picChg chg="mod">
          <ac:chgData name="Clare Macrae" userId="26c43732bc9fa737" providerId="LiveId" clId="{41047D20-88DC-1B40-B21D-ADCAF4582B08}" dt="2021-04-13T19:53:24.310" v="186" actId="962"/>
          <ac:picMkLst>
            <pc:docMk/>
            <pc:sldMk cId="2332968109" sldId="388"/>
            <ac:picMk id="13" creationId="{6A5F4B29-C2D2-2A46-BBFD-2539974E87D7}"/>
          </ac:picMkLst>
        </pc:picChg>
      </pc:sldChg>
      <pc:sldChg chg="addSp delSp modSp mod modAnim">
        <pc:chgData name="Clare Macrae" userId="26c43732bc9fa737" providerId="LiveId" clId="{41047D20-88DC-1B40-B21D-ADCAF4582B08}" dt="2021-04-13T19:51:25.005" v="180"/>
        <pc:sldMkLst>
          <pc:docMk/>
          <pc:sldMk cId="171538262" sldId="389"/>
        </pc:sldMkLst>
        <pc:spChg chg="add del mod">
          <ac:chgData name="Clare Macrae" userId="26c43732bc9fa737" providerId="LiveId" clId="{41047D20-88DC-1B40-B21D-ADCAF4582B08}" dt="2021-04-13T19:40:53.729" v="73" actId="478"/>
          <ac:spMkLst>
            <pc:docMk/>
            <pc:sldMk cId="171538262" sldId="389"/>
            <ac:spMk id="3" creationId="{9CB1315A-D9A3-0747-A014-4B60998370D6}"/>
          </ac:spMkLst>
        </pc:spChg>
        <pc:spChg chg="add del mod">
          <ac:chgData name="Clare Macrae" userId="26c43732bc9fa737" providerId="LiveId" clId="{41047D20-88DC-1B40-B21D-ADCAF4582B08}" dt="2021-04-13T19:44:36.542" v="78" actId="478"/>
          <ac:spMkLst>
            <pc:docMk/>
            <pc:sldMk cId="171538262" sldId="389"/>
            <ac:spMk id="6" creationId="{EC96D3E0-0835-334E-A383-9357BE6DF0B6}"/>
          </ac:spMkLst>
        </pc:spChg>
        <pc:spChg chg="add mod">
          <ac:chgData name="Clare Macrae" userId="26c43732bc9fa737" providerId="LiveId" clId="{41047D20-88DC-1B40-B21D-ADCAF4582B08}" dt="2021-04-13T19:50:39.187" v="179" actId="207"/>
          <ac:spMkLst>
            <pc:docMk/>
            <pc:sldMk cId="171538262" sldId="389"/>
            <ac:spMk id="8" creationId="{6551BEB7-D0B4-8A4F-845B-C0D70E30CF09}"/>
          </ac:spMkLst>
        </pc:spChg>
        <pc:spChg chg="add mod">
          <ac:chgData name="Clare Macrae" userId="26c43732bc9fa737" providerId="LiveId" clId="{41047D20-88DC-1B40-B21D-ADCAF4582B08}" dt="2021-04-13T19:50:39.187" v="179" actId="207"/>
          <ac:spMkLst>
            <pc:docMk/>
            <pc:sldMk cId="171538262" sldId="389"/>
            <ac:spMk id="20" creationId="{31AC722C-513E-CE41-9C26-4CB937E9CA4A}"/>
          </ac:spMkLst>
        </pc:spChg>
        <pc:spChg chg="add mod">
          <ac:chgData name="Clare Macrae" userId="26c43732bc9fa737" providerId="LiveId" clId="{41047D20-88DC-1B40-B21D-ADCAF4582B08}" dt="2021-04-13T19:50:39.187" v="179" actId="207"/>
          <ac:spMkLst>
            <pc:docMk/>
            <pc:sldMk cId="171538262" sldId="389"/>
            <ac:spMk id="21" creationId="{63E22921-53F7-1340-8CE2-A7D5A9367421}"/>
          </ac:spMkLst>
        </pc:spChg>
      </pc:sldChg>
      <pc:sldChg chg="addSp delSp modSp mod modAnim">
        <pc:chgData name="Clare Macrae" userId="26c43732bc9fa737" providerId="LiveId" clId="{41047D20-88DC-1B40-B21D-ADCAF4582B08}" dt="2021-04-13T20:04:42.716" v="412" actId="207"/>
        <pc:sldMkLst>
          <pc:docMk/>
          <pc:sldMk cId="2785267449" sldId="390"/>
        </pc:sldMkLst>
        <pc:spChg chg="add mod">
          <ac:chgData name="Clare Macrae" userId="26c43732bc9fa737" providerId="LiveId" clId="{41047D20-88DC-1B40-B21D-ADCAF4582B08}" dt="2021-04-13T20:04:42.716" v="412" actId="207"/>
          <ac:spMkLst>
            <pc:docMk/>
            <pc:sldMk cId="2785267449" sldId="390"/>
            <ac:spMk id="16" creationId="{BA1EBEAA-6B64-EE4F-800E-560891A0B95F}"/>
          </ac:spMkLst>
        </pc:spChg>
        <pc:spChg chg="mod">
          <ac:chgData name="Clare Macrae" userId="26c43732bc9fa737" providerId="LiveId" clId="{41047D20-88DC-1B40-B21D-ADCAF4582B08}" dt="2021-04-13T20:02:52.511" v="349"/>
          <ac:spMkLst>
            <pc:docMk/>
            <pc:sldMk cId="2785267449" sldId="390"/>
            <ac:spMk id="18" creationId="{C35BCC3C-10C9-6A40-B158-AA269B9ACDFB}"/>
          </ac:spMkLst>
        </pc:spChg>
        <pc:spChg chg="mod">
          <ac:chgData name="Clare Macrae" userId="26c43732bc9fa737" providerId="LiveId" clId="{41047D20-88DC-1B40-B21D-ADCAF4582B08}" dt="2021-04-13T20:02:52.511" v="349"/>
          <ac:spMkLst>
            <pc:docMk/>
            <pc:sldMk cId="2785267449" sldId="390"/>
            <ac:spMk id="19" creationId="{C6FDBC39-EBCC-904E-B846-3AF43EF0A7D5}"/>
          </ac:spMkLst>
        </pc:spChg>
        <pc:spChg chg="mod">
          <ac:chgData name="Clare Macrae" userId="26c43732bc9fa737" providerId="LiveId" clId="{41047D20-88DC-1B40-B21D-ADCAF4582B08}" dt="2021-04-13T20:02:52.511" v="349"/>
          <ac:spMkLst>
            <pc:docMk/>
            <pc:sldMk cId="2785267449" sldId="390"/>
            <ac:spMk id="20" creationId="{DB13B81E-ADE5-7B45-9449-92720EBB2C65}"/>
          </ac:spMkLst>
        </pc:spChg>
        <pc:spChg chg="mod">
          <ac:chgData name="Clare Macrae" userId="26c43732bc9fa737" providerId="LiveId" clId="{41047D20-88DC-1B40-B21D-ADCAF4582B08}" dt="2021-04-13T20:02:52.511" v="349"/>
          <ac:spMkLst>
            <pc:docMk/>
            <pc:sldMk cId="2785267449" sldId="390"/>
            <ac:spMk id="21" creationId="{C5807C49-F6D7-6E42-A880-66DCEF2D701A}"/>
          </ac:spMkLst>
        </pc:spChg>
        <pc:grpChg chg="del mod">
          <ac:chgData name="Clare Macrae" userId="26c43732bc9fa737" providerId="LiveId" clId="{41047D20-88DC-1B40-B21D-ADCAF4582B08}" dt="2021-04-13T20:03:17.346" v="350" actId="478"/>
          <ac:grpSpMkLst>
            <pc:docMk/>
            <pc:sldMk cId="2785267449" sldId="390"/>
            <ac:grpSpMk id="11" creationId="{65EFFD23-E8DA-E947-8944-348D2F4E3193}"/>
          </ac:grpSpMkLst>
        </pc:grpChg>
        <pc:grpChg chg="add mod">
          <ac:chgData name="Clare Macrae" userId="26c43732bc9fa737" providerId="LiveId" clId="{41047D20-88DC-1B40-B21D-ADCAF4582B08}" dt="2021-04-13T20:02:52.511" v="349"/>
          <ac:grpSpMkLst>
            <pc:docMk/>
            <pc:sldMk cId="2785267449" sldId="390"/>
            <ac:grpSpMk id="17" creationId="{3D860C21-55D2-2144-B867-C859C5E38392}"/>
          </ac:grpSpMkLst>
        </pc:grpChg>
        <pc:picChg chg="mod">
          <ac:chgData name="Clare Macrae" userId="26c43732bc9fa737" providerId="LiveId" clId="{41047D20-88DC-1B40-B21D-ADCAF4582B08}" dt="2021-04-13T20:04:36.159" v="393" actId="1038"/>
          <ac:picMkLst>
            <pc:docMk/>
            <pc:sldMk cId="2785267449" sldId="390"/>
            <ac:picMk id="7" creationId="{B86FB44E-93ED-1A4B-908E-675F46F18D8E}"/>
          </ac:picMkLst>
        </pc:picChg>
      </pc:sldChg>
      <pc:sldChg chg="addSp delSp modSp add mod">
        <pc:chgData name="Clare Macrae" userId="26c43732bc9fa737" providerId="LiveId" clId="{41047D20-88DC-1B40-B21D-ADCAF4582B08}" dt="2021-04-12T16:30:52.955" v="51"/>
        <pc:sldMkLst>
          <pc:docMk/>
          <pc:sldMk cId="93216684" sldId="391"/>
        </pc:sldMkLst>
        <pc:spChg chg="mod">
          <ac:chgData name="Clare Macrae" userId="26c43732bc9fa737" providerId="LiveId" clId="{41047D20-88DC-1B40-B21D-ADCAF4582B08}" dt="2021-04-12T16:24:22.765" v="41" actId="20577"/>
          <ac:spMkLst>
            <pc:docMk/>
            <pc:sldMk cId="93216684" sldId="391"/>
            <ac:spMk id="3" creationId="{59C781AD-8D1A-D146-9FD6-62EC5D52B599}"/>
          </ac:spMkLst>
        </pc:spChg>
        <pc:spChg chg="del">
          <ac:chgData name="Clare Macrae" userId="26c43732bc9fa737" providerId="LiveId" clId="{41047D20-88DC-1B40-B21D-ADCAF4582B08}" dt="2021-04-12T16:25:57.480" v="47" actId="478"/>
          <ac:spMkLst>
            <pc:docMk/>
            <pc:sldMk cId="93216684" sldId="391"/>
            <ac:spMk id="4" creationId="{0DE04082-AB47-5849-B380-E285858B7121}"/>
          </ac:spMkLst>
        </pc:spChg>
        <pc:spChg chg="add mod">
          <ac:chgData name="Clare Macrae" userId="26c43732bc9fa737" providerId="LiveId" clId="{41047D20-88DC-1B40-B21D-ADCAF4582B08}" dt="2021-04-12T16:30:52.955" v="51"/>
          <ac:spMkLst>
            <pc:docMk/>
            <pc:sldMk cId="93216684" sldId="391"/>
            <ac:spMk id="5" creationId="{645D4E74-AC35-5049-B344-644B6C2F3014}"/>
          </ac:spMkLst>
        </pc:spChg>
        <pc:picChg chg="add mod">
          <ac:chgData name="Clare Macrae" userId="26c43732bc9fa737" providerId="LiveId" clId="{41047D20-88DC-1B40-B21D-ADCAF4582B08}" dt="2021-04-12T16:25:20.405" v="46" actId="12788"/>
          <ac:picMkLst>
            <pc:docMk/>
            <pc:sldMk cId="93216684" sldId="391"/>
            <ac:picMk id="1026" creationId="{48BB9731-BE46-1C4C-8A8D-95DEB60B6C4E}"/>
          </ac:picMkLst>
        </pc:picChg>
      </pc:sldChg>
    </pc:docChg>
  </pc:docChgLst>
  <pc:docChgLst>
    <pc:chgData name="Clare Macrae" userId="26c43732bc9fa737" providerId="LiveId" clId="{888D8E5B-9168-BB49-893C-A5DE20236738}"/>
    <pc:docChg chg="undo redo custSel addSld delSld modSld sldOrd addSection delSection modSection modNotesMaster">
      <pc:chgData name="Clare Macrae" userId="26c43732bc9fa737" providerId="LiveId" clId="{888D8E5B-9168-BB49-893C-A5DE20236738}" dt="2021-03-12T07:48:15.751" v="7443" actId="20578"/>
      <pc:docMkLst>
        <pc:docMk/>
      </pc:docMkLst>
      <pc:sldChg chg="addSp delSp modSp mod">
        <pc:chgData name="Clare Macrae" userId="26c43732bc9fa737" providerId="LiveId" clId="{888D8E5B-9168-BB49-893C-A5DE20236738}" dt="2021-03-11T10:22:20.296" v="5383" actId="6549"/>
        <pc:sldMkLst>
          <pc:docMk/>
          <pc:sldMk cId="2983226206" sldId="256"/>
        </pc:sldMkLst>
        <pc:spChg chg="mod">
          <ac:chgData name="Clare Macrae" userId="26c43732bc9fa737" providerId="LiveId" clId="{888D8E5B-9168-BB49-893C-A5DE20236738}" dt="2021-03-11T10:22:20.296" v="5383" actId="6549"/>
          <ac:spMkLst>
            <pc:docMk/>
            <pc:sldMk cId="2983226206" sldId="256"/>
            <ac:spMk id="3" creationId="{59C781AD-8D1A-D146-9FD6-62EC5D52B599}"/>
          </ac:spMkLst>
        </pc:spChg>
        <pc:spChg chg="add mod">
          <ac:chgData name="Clare Macrae" userId="26c43732bc9fa737" providerId="LiveId" clId="{888D8E5B-9168-BB49-893C-A5DE20236738}" dt="2021-03-11T09:52:53.657" v="5222"/>
          <ac:spMkLst>
            <pc:docMk/>
            <pc:sldMk cId="2983226206" sldId="256"/>
            <ac:spMk id="4" creationId="{0DE04082-AB47-5849-B380-E285858B7121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983226206" sldId="256"/>
            <ac:spMk id="6" creationId="{4F3F523C-4B8D-8D46-9FEE-5411AD6D2FB2}"/>
          </ac:spMkLst>
        </pc:spChg>
      </pc:sldChg>
      <pc:sldChg chg="addSp delSp modSp mod modAnim">
        <pc:chgData name="Clare Macrae" userId="26c43732bc9fa737" providerId="LiveId" clId="{888D8E5B-9168-BB49-893C-A5DE20236738}" dt="2021-03-11T10:14:22.144" v="5327"/>
        <pc:sldMkLst>
          <pc:docMk/>
          <pc:sldMk cId="2257376867" sldId="257"/>
        </pc:sldMkLst>
        <pc:spChg chg="mod">
          <ac:chgData name="Clare Macrae" userId="26c43732bc9fa737" providerId="LiveId" clId="{888D8E5B-9168-BB49-893C-A5DE20236738}" dt="2021-03-11T10:12:19.163" v="5325" actId="404"/>
          <ac:spMkLst>
            <pc:docMk/>
            <pc:sldMk cId="2257376867" sldId="257"/>
            <ac:spMk id="5" creationId="{F0ADF9CD-3162-CA42-9D5C-BE400F314490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257376867" sldId="257"/>
            <ac:spMk id="6" creationId="{0234CF18-3636-3045-86DD-571F1179CCC7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257376867" sldId="257"/>
            <ac:spMk id="8" creationId="{B9B45D95-DFA7-3143-8E8A-D18FE08A59E9}"/>
          </ac:spMkLst>
        </pc:spChg>
      </pc:sldChg>
      <pc:sldChg chg="addSp delSp modSp ord modNotesTx">
        <pc:chgData name="Clare Macrae" userId="26c43732bc9fa737" providerId="LiveId" clId="{888D8E5B-9168-BB49-893C-A5DE20236738}" dt="2021-03-11T10:24:34.141" v="5387"/>
        <pc:sldMkLst>
          <pc:docMk/>
          <pc:sldMk cId="2921058013" sldId="263"/>
        </pc:sldMkLst>
        <pc:spChg chg="add mod">
          <ac:chgData name="Clare Macrae" userId="26c43732bc9fa737" providerId="LiveId" clId="{888D8E5B-9168-BB49-893C-A5DE20236738}" dt="2021-03-11T09:52:53.657" v="5222"/>
          <ac:spMkLst>
            <pc:docMk/>
            <pc:sldMk cId="2921058013" sldId="263"/>
            <ac:spMk id="3" creationId="{1EF636EA-748A-E942-9AD4-E0BAF0CAAB68}"/>
          </ac:spMkLst>
        </pc:spChg>
        <pc:spChg chg="add del mod">
          <ac:chgData name="Clare Macrae" userId="26c43732bc9fa737" providerId="LiveId" clId="{888D8E5B-9168-BB49-893C-A5DE20236738}" dt="2021-03-11T10:24:34.141" v="5387"/>
          <ac:spMkLst>
            <pc:docMk/>
            <pc:sldMk cId="2921058013" sldId="263"/>
            <ac:spMk id="4" creationId="{BB6D0F71-EBB0-9347-B799-221B61D90971}"/>
          </ac:spMkLst>
        </pc:spChg>
      </pc:sldChg>
      <pc:sldChg chg="addSp delSp modSp">
        <pc:chgData name="Clare Macrae" userId="26c43732bc9fa737" providerId="LiveId" clId="{888D8E5B-9168-BB49-893C-A5DE20236738}" dt="2021-03-11T10:24:34.141" v="5387"/>
        <pc:sldMkLst>
          <pc:docMk/>
          <pc:sldMk cId="1474290798" sldId="265"/>
        </pc:sldMkLst>
        <pc:spChg chg="add mod">
          <ac:chgData name="Clare Macrae" userId="26c43732bc9fa737" providerId="LiveId" clId="{888D8E5B-9168-BB49-893C-A5DE20236738}" dt="2021-03-11T09:52:53.657" v="5222"/>
          <ac:spMkLst>
            <pc:docMk/>
            <pc:sldMk cId="1474290798" sldId="265"/>
            <ac:spMk id="3" creationId="{B3E77A2E-2C0D-7E45-AF67-37C9B74A03DE}"/>
          </ac:spMkLst>
        </pc:spChg>
        <pc:spChg chg="add del mod">
          <ac:chgData name="Clare Macrae" userId="26c43732bc9fa737" providerId="LiveId" clId="{888D8E5B-9168-BB49-893C-A5DE20236738}" dt="2021-03-11T10:24:34.141" v="5387"/>
          <ac:spMkLst>
            <pc:docMk/>
            <pc:sldMk cId="1474290798" sldId="265"/>
            <ac:spMk id="4" creationId="{212687F2-CF5E-8746-808E-D89B9235FBA0}"/>
          </ac:spMkLst>
        </pc:spChg>
      </pc:sldChg>
      <pc:sldChg chg="addSp delSp modSp ord">
        <pc:chgData name="Clare Macrae" userId="26c43732bc9fa737" providerId="LiveId" clId="{888D8E5B-9168-BB49-893C-A5DE20236738}" dt="2021-03-11T10:24:34.141" v="5387"/>
        <pc:sldMkLst>
          <pc:docMk/>
          <pc:sldMk cId="4116723420" sldId="266"/>
        </pc:sldMkLst>
        <pc:spChg chg="add mod">
          <ac:chgData name="Clare Macrae" userId="26c43732bc9fa737" providerId="LiveId" clId="{888D8E5B-9168-BB49-893C-A5DE20236738}" dt="2021-03-11T09:52:53.657" v="5222"/>
          <ac:spMkLst>
            <pc:docMk/>
            <pc:sldMk cId="4116723420" sldId="266"/>
            <ac:spMk id="3" creationId="{8BE1A60F-424E-1944-816D-891DE223D61B}"/>
          </ac:spMkLst>
        </pc:spChg>
        <pc:spChg chg="add del mod">
          <ac:chgData name="Clare Macrae" userId="26c43732bc9fa737" providerId="LiveId" clId="{888D8E5B-9168-BB49-893C-A5DE20236738}" dt="2021-03-11T10:24:34.141" v="5387"/>
          <ac:spMkLst>
            <pc:docMk/>
            <pc:sldMk cId="4116723420" sldId="266"/>
            <ac:spMk id="4" creationId="{C2FA98BA-11B6-F94B-A8C9-91C6EFDA1555}"/>
          </ac:spMkLst>
        </pc:spChg>
      </pc:sldChg>
      <pc:sldChg chg="addSp delSp modSp">
        <pc:chgData name="Clare Macrae" userId="26c43732bc9fa737" providerId="LiveId" clId="{888D8E5B-9168-BB49-893C-A5DE20236738}" dt="2021-03-11T09:51:59.435" v="5221"/>
        <pc:sldMkLst>
          <pc:docMk/>
          <pc:sldMk cId="144308029" sldId="267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44308029" sldId="267"/>
            <ac:spMk id="2" creationId="{1E240E4F-39E0-2E46-9E20-401FF4B8B3B3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44308029" sldId="267"/>
            <ac:spMk id="3" creationId="{38DE302C-B722-A54B-82AC-6C69CAE748DF}"/>
          </ac:spMkLst>
        </pc:spChg>
        <pc:picChg chg="mod">
          <ac:chgData name="Clare Macrae" userId="26c43732bc9fa737" providerId="LiveId" clId="{888D8E5B-9168-BB49-893C-A5DE20236738}" dt="2021-03-09T10:32:44.766" v="43" actId="14826"/>
          <ac:picMkLst>
            <pc:docMk/>
            <pc:sldMk cId="144308029" sldId="267"/>
            <ac:picMk id="5" creationId="{8A132BEF-D4AD-3F49-8B48-BB0F51591604}"/>
          </ac:picMkLst>
        </pc:picChg>
      </pc:sldChg>
      <pc:sldChg chg="addSp delSp modSp modNotesTx">
        <pc:chgData name="Clare Macrae" userId="26c43732bc9fa737" providerId="LiveId" clId="{888D8E5B-9168-BB49-893C-A5DE20236738}" dt="2021-03-11T10:24:34.141" v="5387"/>
        <pc:sldMkLst>
          <pc:docMk/>
          <pc:sldMk cId="2274351961" sldId="268"/>
        </pc:sldMkLst>
        <pc:spChg chg="add mod">
          <ac:chgData name="Clare Macrae" userId="26c43732bc9fa737" providerId="LiveId" clId="{888D8E5B-9168-BB49-893C-A5DE20236738}" dt="2021-03-11T09:52:53.657" v="5222"/>
          <ac:spMkLst>
            <pc:docMk/>
            <pc:sldMk cId="2274351961" sldId="268"/>
            <ac:spMk id="3" creationId="{2D8F01B3-E662-1E48-A38B-6AF8ABD155FD}"/>
          </ac:spMkLst>
        </pc:spChg>
        <pc:spChg chg="add del mod">
          <ac:chgData name="Clare Macrae" userId="26c43732bc9fa737" providerId="LiveId" clId="{888D8E5B-9168-BB49-893C-A5DE20236738}" dt="2021-03-11T10:24:34.141" v="5387"/>
          <ac:spMkLst>
            <pc:docMk/>
            <pc:sldMk cId="2274351961" sldId="268"/>
            <ac:spMk id="4" creationId="{BEBCF18F-F7D8-A04F-BAFC-55B0B6BD4536}"/>
          </ac:spMkLst>
        </pc:spChg>
      </pc:sldChg>
      <pc:sldChg chg="delSp add del setBg delDesignElem">
        <pc:chgData name="Clare Macrae" userId="26c43732bc9fa737" providerId="LiveId" clId="{888D8E5B-9168-BB49-893C-A5DE20236738}" dt="2021-03-12T06:06:53.623" v="7438" actId="18676"/>
        <pc:sldMkLst>
          <pc:docMk/>
          <pc:sldMk cId="579421228" sldId="269"/>
        </pc:sldMkLst>
        <pc:spChg chg="del">
          <ac:chgData name="Clare Macrae" userId="26c43732bc9fa737" providerId="LiveId" clId="{888D8E5B-9168-BB49-893C-A5DE20236738}" dt="2021-03-11T10:05:14.895" v="5305"/>
          <ac:spMkLst>
            <pc:docMk/>
            <pc:sldMk cId="579421228" sldId="269"/>
            <ac:spMk id="20" creationId="{CC28BCC9-4093-4FD5-83EB-7EC297F51396}"/>
          </ac:spMkLst>
        </pc:spChg>
        <pc:grpChg chg="del">
          <ac:chgData name="Clare Macrae" userId="26c43732bc9fa737" providerId="LiveId" clId="{888D8E5B-9168-BB49-893C-A5DE20236738}" dt="2021-03-11T10:05:14.895" v="5305"/>
          <ac:grpSpMkLst>
            <pc:docMk/>
            <pc:sldMk cId="579421228" sldId="269"/>
            <ac:grpSpMk id="11" creationId="{08BCF048-8940-4354-B9EC-5AD74E283CE3}"/>
          </ac:grpSpMkLst>
        </pc:grpChg>
      </pc:sldChg>
      <pc:sldChg chg="addSp delSp modSp del mod ord setBg modAnim modShow">
        <pc:chgData name="Clare Macrae" userId="26c43732bc9fa737" providerId="LiveId" clId="{888D8E5B-9168-BB49-893C-A5DE20236738}" dt="2021-03-11T10:05:06.964" v="5302" actId="2696"/>
        <pc:sldMkLst>
          <pc:docMk/>
          <pc:sldMk cId="692912430" sldId="269"/>
        </pc:sldMkLst>
        <pc:spChg chg="mod">
          <ac:chgData name="Clare Macrae" userId="26c43732bc9fa737" providerId="LiveId" clId="{888D8E5B-9168-BB49-893C-A5DE20236738}" dt="2021-03-09T21:38:30.083" v="679" actId="26606"/>
          <ac:spMkLst>
            <pc:docMk/>
            <pc:sldMk cId="692912430" sldId="269"/>
            <ac:spMk id="2" creationId="{43B25D3E-7724-FD4E-B14C-D953D7D0FB1C}"/>
          </ac:spMkLst>
        </pc:spChg>
        <pc:spChg chg="del mod">
          <ac:chgData name="Clare Macrae" userId="26c43732bc9fa737" providerId="LiveId" clId="{888D8E5B-9168-BB49-893C-A5DE20236738}" dt="2021-03-09T21:38:30.083" v="679" actId="26606"/>
          <ac:spMkLst>
            <pc:docMk/>
            <pc:sldMk cId="692912430" sldId="269"/>
            <ac:spMk id="3" creationId="{E32AF7E5-6AD6-7D4C-B8F1-198826D9330E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692912430" sldId="269"/>
            <ac:spMk id="4" creationId="{EE7AFD2D-34EE-7E40-A583-5196B240C821}"/>
          </ac:spMkLst>
        </pc:spChg>
        <pc:spChg chg="add del mod">
          <ac:chgData name="Clare Macrae" userId="26c43732bc9fa737" providerId="LiveId" clId="{888D8E5B-9168-BB49-893C-A5DE20236738}" dt="2021-03-11T09:51:59.435" v="5221"/>
          <ac:spMkLst>
            <pc:docMk/>
            <pc:sldMk cId="692912430" sldId="269"/>
            <ac:spMk id="5" creationId="{9E38BEAE-A180-0A4E-B9E5-65F6382D0D2F}"/>
          </ac:spMkLst>
        </pc:spChg>
        <pc:spChg chg="add">
          <ac:chgData name="Clare Macrae" userId="26c43732bc9fa737" providerId="LiveId" clId="{888D8E5B-9168-BB49-893C-A5DE20236738}" dt="2021-03-09T21:38:30.083" v="679" actId="26606"/>
          <ac:spMkLst>
            <pc:docMk/>
            <pc:sldMk cId="692912430" sldId="269"/>
            <ac:spMk id="20" creationId="{CC28BCC9-4093-4FD5-83EB-7EC297F51396}"/>
          </ac:spMkLst>
        </pc:spChg>
        <pc:grpChg chg="add">
          <ac:chgData name="Clare Macrae" userId="26c43732bc9fa737" providerId="LiveId" clId="{888D8E5B-9168-BB49-893C-A5DE20236738}" dt="2021-03-09T21:38:30.083" v="679" actId="26606"/>
          <ac:grpSpMkLst>
            <pc:docMk/>
            <pc:sldMk cId="692912430" sldId="269"/>
            <ac:grpSpMk id="11" creationId="{08BCF048-8940-4354-B9EC-5AD74E283CE3}"/>
          </ac:grpSpMkLst>
        </pc:grpChg>
        <pc:graphicFrameChg chg="add mod">
          <ac:chgData name="Clare Macrae" userId="26c43732bc9fa737" providerId="LiveId" clId="{888D8E5B-9168-BB49-893C-A5DE20236738}" dt="2021-03-09T21:40:12.111" v="693" actId="14100"/>
          <ac:graphicFrameMkLst>
            <pc:docMk/>
            <pc:sldMk cId="692912430" sldId="269"/>
            <ac:graphicFrameMk id="7" creationId="{90A89154-3C24-48CC-8FD8-1E219456F49F}"/>
          </ac:graphicFrameMkLst>
        </pc:graphicFrameChg>
      </pc:sldChg>
      <pc:sldChg chg="addSp delSp">
        <pc:chgData name="Clare Macrae" userId="26c43732bc9fa737" providerId="LiveId" clId="{888D8E5B-9168-BB49-893C-A5DE20236738}" dt="2021-03-11T09:51:59.435" v="5221"/>
        <pc:sldMkLst>
          <pc:docMk/>
          <pc:sldMk cId="3498371622" sldId="271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498371622" sldId="271"/>
            <ac:spMk id="4" creationId="{AA9D9E5F-F745-F849-A28B-440CDAE12281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498371622" sldId="271"/>
            <ac:spMk id="5" creationId="{1754675A-76E0-134B-93EC-C8FB8E20D074}"/>
          </ac:spMkLst>
        </pc:spChg>
      </pc:sldChg>
      <pc:sldChg chg="addSp delSp">
        <pc:chgData name="Clare Macrae" userId="26c43732bc9fa737" providerId="LiveId" clId="{888D8E5B-9168-BB49-893C-A5DE20236738}" dt="2021-03-11T09:51:59.435" v="5221"/>
        <pc:sldMkLst>
          <pc:docMk/>
          <pc:sldMk cId="123467687" sldId="272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23467687" sldId="272"/>
            <ac:spMk id="4" creationId="{F513FBFB-772D-0F4D-BBB4-9D0F394CF42F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23467687" sldId="272"/>
            <ac:spMk id="5" creationId="{E4AA9A09-E453-5445-9647-00BF5E45A191}"/>
          </ac:spMkLst>
        </pc:spChg>
      </pc:sldChg>
      <pc:sldChg chg="addSp delSp modSp mod setBg modAnim">
        <pc:chgData name="Clare Macrae" userId="26c43732bc9fa737" providerId="LiveId" clId="{888D8E5B-9168-BB49-893C-A5DE20236738}" dt="2021-03-11T09:51:59.435" v="5221"/>
        <pc:sldMkLst>
          <pc:docMk/>
          <pc:sldMk cId="2141527672" sldId="273"/>
        </pc:sldMkLst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2141527672" sldId="273"/>
            <ac:spMk id="4" creationId="{D11704AF-B3B1-5B41-9667-60C01469D5E4}"/>
          </ac:spMkLst>
        </pc:spChg>
        <pc:spChg chg="add del mod">
          <ac:chgData name="Clare Macrae" userId="26c43732bc9fa737" providerId="LiveId" clId="{888D8E5B-9168-BB49-893C-A5DE20236738}" dt="2021-03-11T09:51:59.435" v="5221"/>
          <ac:spMkLst>
            <pc:docMk/>
            <pc:sldMk cId="2141527672" sldId="273"/>
            <ac:spMk id="5" creationId="{83BF18F2-55DD-9A47-A2A0-AEEDBE7480AC}"/>
          </ac:spMkLst>
        </pc:spChg>
        <pc:spChg chg="mod">
          <ac:chgData name="Clare Macrae" userId="26c43732bc9fa737" providerId="LiveId" clId="{888D8E5B-9168-BB49-893C-A5DE20236738}" dt="2021-03-09T21:41:49.747" v="704" actId="26606"/>
          <ac:spMkLst>
            <pc:docMk/>
            <pc:sldMk cId="2141527672" sldId="273"/>
            <ac:spMk id="6" creationId="{DFA1D53A-9043-8640-ACB0-CC134BF81B5F}"/>
          </ac:spMkLst>
        </pc:spChg>
        <pc:spChg chg="del">
          <ac:chgData name="Clare Macrae" userId="26c43732bc9fa737" providerId="LiveId" clId="{888D8E5B-9168-BB49-893C-A5DE20236738}" dt="2021-03-09T21:41:49.747" v="704" actId="26606"/>
          <ac:spMkLst>
            <pc:docMk/>
            <pc:sldMk cId="2141527672" sldId="273"/>
            <ac:spMk id="8" creationId="{B9DDA20B-B572-1641-8EDE-1D67CA157ECA}"/>
          </ac:spMkLst>
        </pc:spChg>
        <pc:spChg chg="add">
          <ac:chgData name="Clare Macrae" userId="26c43732bc9fa737" providerId="LiveId" clId="{888D8E5B-9168-BB49-893C-A5DE20236738}" dt="2021-03-09T21:41:49.747" v="704" actId="26606"/>
          <ac:spMkLst>
            <pc:docMk/>
            <pc:sldMk cId="2141527672" sldId="273"/>
            <ac:spMk id="23" creationId="{CC28BCC9-4093-4FD5-83EB-7EC297F51396}"/>
          </ac:spMkLst>
        </pc:spChg>
        <pc:grpChg chg="add">
          <ac:chgData name="Clare Macrae" userId="26c43732bc9fa737" providerId="LiveId" clId="{888D8E5B-9168-BB49-893C-A5DE20236738}" dt="2021-03-09T21:41:49.747" v="704" actId="26606"/>
          <ac:grpSpMkLst>
            <pc:docMk/>
            <pc:sldMk cId="2141527672" sldId="273"/>
            <ac:grpSpMk id="14" creationId="{08BCF048-8940-4354-B9EC-5AD74E283CE3}"/>
          </ac:grpSpMkLst>
        </pc:grpChg>
        <pc:graphicFrameChg chg="add mod">
          <ac:chgData name="Clare Macrae" userId="26c43732bc9fa737" providerId="LiveId" clId="{888D8E5B-9168-BB49-893C-A5DE20236738}" dt="2021-03-09T21:42:39.591" v="727" actId="14100"/>
          <ac:graphicFrameMkLst>
            <pc:docMk/>
            <pc:sldMk cId="2141527672" sldId="273"/>
            <ac:graphicFrameMk id="10" creationId="{6E2F6FE7-08B3-408A-82F6-DCBF01EF46C5}"/>
          </ac:graphicFrameMkLst>
        </pc:graphicFrameChg>
      </pc:sldChg>
      <pc:sldChg chg="addSp delSp modSp del mod ord modAnim modShow">
        <pc:chgData name="Clare Macrae" userId="26c43732bc9fa737" providerId="LiveId" clId="{888D8E5B-9168-BB49-893C-A5DE20236738}" dt="2021-03-12T06:06:53.623" v="7438" actId="18676"/>
        <pc:sldMkLst>
          <pc:docMk/>
          <pc:sldMk cId="1217811086" sldId="274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217811086" sldId="274"/>
            <ac:spMk id="4" creationId="{3EF8191A-45B8-3449-BA7E-E7DA6EB47827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217811086" sldId="274"/>
            <ac:spMk id="5" creationId="{D24E7EFD-0974-6443-8A18-BB8F42B6F04A}"/>
          </ac:spMkLst>
        </pc:spChg>
        <pc:spChg chg="mod">
          <ac:chgData name="Clare Macrae" userId="26c43732bc9fa737" providerId="LiveId" clId="{888D8E5B-9168-BB49-893C-A5DE20236738}" dt="2021-03-11T08:39:17.894" v="3877" actId="20577"/>
          <ac:spMkLst>
            <pc:docMk/>
            <pc:sldMk cId="1217811086" sldId="274"/>
            <ac:spMk id="15" creationId="{04F9AC22-9381-5E45-947C-2BD49B3B6FF7}"/>
          </ac:spMkLst>
        </pc:spChg>
      </pc:sldChg>
      <pc:sldChg chg="addSp delSp modSp mod setBg modAnim">
        <pc:chgData name="Clare Macrae" userId="26c43732bc9fa737" providerId="LiveId" clId="{888D8E5B-9168-BB49-893C-A5DE20236738}" dt="2021-03-11T09:51:59.435" v="5221"/>
        <pc:sldMkLst>
          <pc:docMk/>
          <pc:sldMk cId="435632900" sldId="275"/>
        </pc:sldMkLst>
        <pc:spChg chg="mod">
          <ac:chgData name="Clare Macrae" userId="26c43732bc9fa737" providerId="LiveId" clId="{888D8E5B-9168-BB49-893C-A5DE20236738}" dt="2021-03-10T12:04:01.829" v="1294" actId="20577"/>
          <ac:spMkLst>
            <pc:docMk/>
            <pc:sldMk cId="435632900" sldId="275"/>
            <ac:spMk id="2" creationId="{43B25D3E-7724-FD4E-B14C-D953D7D0FB1C}"/>
          </ac:spMkLst>
        </pc:spChg>
        <pc:spChg chg="del mod">
          <ac:chgData name="Clare Macrae" userId="26c43732bc9fa737" providerId="LiveId" clId="{888D8E5B-9168-BB49-893C-A5DE20236738}" dt="2021-03-09T21:39:49.887" v="691" actId="26606"/>
          <ac:spMkLst>
            <pc:docMk/>
            <pc:sldMk cId="435632900" sldId="275"/>
            <ac:spMk id="3" creationId="{E32AF7E5-6AD6-7D4C-B8F1-198826D9330E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435632900" sldId="275"/>
            <ac:spMk id="4" creationId="{EE7AFD2D-34EE-7E40-A583-5196B240C821}"/>
          </ac:spMkLst>
        </pc:spChg>
        <pc:spChg chg="add del mod">
          <ac:chgData name="Clare Macrae" userId="26c43732bc9fa737" providerId="LiveId" clId="{888D8E5B-9168-BB49-893C-A5DE20236738}" dt="2021-03-11T09:51:59.435" v="5221"/>
          <ac:spMkLst>
            <pc:docMk/>
            <pc:sldMk cId="435632900" sldId="275"/>
            <ac:spMk id="5" creationId="{9E38BEAE-A180-0A4E-B9E5-65F6382D0D2F}"/>
          </ac:spMkLst>
        </pc:spChg>
        <pc:spChg chg="add">
          <ac:chgData name="Clare Macrae" userId="26c43732bc9fa737" providerId="LiveId" clId="{888D8E5B-9168-BB49-893C-A5DE20236738}" dt="2021-03-09T21:39:49.887" v="691" actId="26606"/>
          <ac:spMkLst>
            <pc:docMk/>
            <pc:sldMk cId="435632900" sldId="275"/>
            <ac:spMk id="20" creationId="{CC28BCC9-4093-4FD5-83EB-7EC297F51396}"/>
          </ac:spMkLst>
        </pc:spChg>
        <pc:grpChg chg="add">
          <ac:chgData name="Clare Macrae" userId="26c43732bc9fa737" providerId="LiveId" clId="{888D8E5B-9168-BB49-893C-A5DE20236738}" dt="2021-03-09T21:39:49.887" v="691" actId="26606"/>
          <ac:grpSpMkLst>
            <pc:docMk/>
            <pc:sldMk cId="435632900" sldId="275"/>
            <ac:grpSpMk id="11" creationId="{08BCF048-8940-4354-B9EC-5AD74E283CE3}"/>
          </ac:grpSpMkLst>
        </pc:grpChg>
        <pc:graphicFrameChg chg="add mod">
          <ac:chgData name="Clare Macrae" userId="26c43732bc9fa737" providerId="LiveId" clId="{888D8E5B-9168-BB49-893C-A5DE20236738}" dt="2021-03-09T21:41:25.861" v="703" actId="20577"/>
          <ac:graphicFrameMkLst>
            <pc:docMk/>
            <pc:sldMk cId="435632900" sldId="275"/>
            <ac:graphicFrameMk id="7" creationId="{DE1DEFA3-6964-49B8-9DA4-727AB1CF89D2}"/>
          </ac:graphicFrameMkLst>
        </pc:graphicFrameChg>
      </pc:sldChg>
      <pc:sldChg chg="addSp delSp">
        <pc:chgData name="Clare Macrae" userId="26c43732bc9fa737" providerId="LiveId" clId="{888D8E5B-9168-BB49-893C-A5DE20236738}" dt="2021-03-11T09:51:59.435" v="5221"/>
        <pc:sldMkLst>
          <pc:docMk/>
          <pc:sldMk cId="2190014717" sldId="276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190014717" sldId="276"/>
            <ac:spMk id="4" creationId="{C672E8EF-E8BA-AE42-B773-B7CF46BABEC3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190014717" sldId="276"/>
            <ac:spMk id="5" creationId="{2E18C0EB-409D-0F49-A30C-84A9A5E6902F}"/>
          </ac:spMkLst>
        </pc:spChg>
      </pc:sldChg>
      <pc:sldChg chg="addSp delSp ord">
        <pc:chgData name="Clare Macrae" userId="26c43732bc9fa737" providerId="LiveId" clId="{888D8E5B-9168-BB49-893C-A5DE20236738}" dt="2021-03-11T10:25:32.949" v="5388" actId="20578"/>
        <pc:sldMkLst>
          <pc:docMk/>
          <pc:sldMk cId="3618834467" sldId="278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618834467" sldId="278"/>
            <ac:spMk id="9" creationId="{C2D9DE80-332B-DF49-8E08-DC16B525F167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618834467" sldId="278"/>
            <ac:spMk id="10" creationId="{97A101C1-F269-FF4F-B3D9-7FDA62F7C60D}"/>
          </ac:spMkLst>
        </pc:spChg>
      </pc:sldChg>
      <pc:sldChg chg="addSp delSp del mod modShow">
        <pc:chgData name="Clare Macrae" userId="26c43732bc9fa737" providerId="LiveId" clId="{888D8E5B-9168-BB49-893C-A5DE20236738}" dt="2021-03-12T06:06:53.623" v="7438" actId="18676"/>
        <pc:sldMkLst>
          <pc:docMk/>
          <pc:sldMk cId="3932307277" sldId="279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932307277" sldId="279"/>
            <ac:spMk id="9" creationId="{C2D9DE80-332B-DF49-8E08-DC16B525F167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932307277" sldId="279"/>
            <ac:spMk id="10" creationId="{97A101C1-F269-FF4F-B3D9-7FDA62F7C60D}"/>
          </ac:spMkLst>
        </pc:spChg>
      </pc:sldChg>
      <pc:sldChg chg="delSp add del setBg delDesignElem">
        <pc:chgData name="Clare Macrae" userId="26c43732bc9fa737" providerId="LiveId" clId="{888D8E5B-9168-BB49-893C-A5DE20236738}" dt="2021-03-12T06:06:53.623" v="7438" actId="18676"/>
        <pc:sldMkLst>
          <pc:docMk/>
          <pc:sldMk cId="2154310297" sldId="280"/>
        </pc:sldMkLst>
        <pc:spChg chg="del">
          <ac:chgData name="Clare Macrae" userId="26c43732bc9fa737" providerId="LiveId" clId="{888D8E5B-9168-BB49-893C-A5DE20236738}" dt="2021-03-11T10:05:14.895" v="5305"/>
          <ac:spMkLst>
            <pc:docMk/>
            <pc:sldMk cId="2154310297" sldId="280"/>
            <ac:spMk id="18" creationId="{F9ED434F-8767-46CC-B26B-5AF62FF01E66}"/>
          </ac:spMkLst>
        </pc:spChg>
        <pc:grpChg chg="del">
          <ac:chgData name="Clare Macrae" userId="26c43732bc9fa737" providerId="LiveId" clId="{888D8E5B-9168-BB49-893C-A5DE20236738}" dt="2021-03-11T10:05:14.895" v="5305"/>
          <ac:grpSpMkLst>
            <pc:docMk/>
            <pc:sldMk cId="2154310297" sldId="280"/>
            <ac:grpSpMk id="17" creationId="{2F448CB3-7B4F-45D7-B7C0-DF553DF61453}"/>
          </ac:grpSpMkLst>
        </pc:grpChg>
      </pc:sldChg>
      <pc:sldChg chg="addSp delSp del mod modAnim modShow">
        <pc:chgData name="Clare Macrae" userId="26c43732bc9fa737" providerId="LiveId" clId="{888D8E5B-9168-BB49-893C-A5DE20236738}" dt="2021-03-11T10:05:06.964" v="5302" actId="2696"/>
        <pc:sldMkLst>
          <pc:docMk/>
          <pc:sldMk cId="2833882966" sldId="280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833882966" sldId="280"/>
            <ac:spMk id="2" creationId="{A38F8CA2-3637-F94D-9346-03891938DC5D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833882966" sldId="280"/>
            <ac:spMk id="3" creationId="{2B1FA9C1-430B-BD4D-8BF9-A4DC98BF08F0}"/>
          </ac:spMkLst>
        </pc:spChg>
      </pc:sldChg>
      <pc:sldChg chg="addSp delSp ord modAnim">
        <pc:chgData name="Clare Macrae" userId="26c43732bc9fa737" providerId="LiveId" clId="{888D8E5B-9168-BB49-893C-A5DE20236738}" dt="2021-03-11T09:51:59.435" v="5221"/>
        <pc:sldMkLst>
          <pc:docMk/>
          <pc:sldMk cId="3050915000" sldId="281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050915000" sldId="281"/>
            <ac:spMk id="4" creationId="{900121C5-1457-ED4D-B372-102559EC9B7E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050915000" sldId="281"/>
            <ac:spMk id="5" creationId="{3D75E4F7-6323-0349-BF6A-EAB2B7E8B990}"/>
          </ac:spMkLst>
        </pc:spChg>
      </pc:sldChg>
      <pc:sldChg chg="addSp delSp modSp modAnim">
        <pc:chgData name="Clare Macrae" userId="26c43732bc9fa737" providerId="LiveId" clId="{888D8E5B-9168-BB49-893C-A5DE20236738}" dt="2021-03-11T09:51:59.435" v="5221"/>
        <pc:sldMkLst>
          <pc:docMk/>
          <pc:sldMk cId="3566465427" sldId="282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566465427" sldId="282"/>
            <ac:spMk id="4" creationId="{B7025447-F0D4-7942-8F60-BBE0DC5CB007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566465427" sldId="282"/>
            <ac:spMk id="5" creationId="{F9340C94-315D-484C-9070-6957311F76C6}"/>
          </ac:spMkLst>
        </pc:spChg>
        <pc:graphicFrameChg chg="mod">
          <ac:chgData name="Clare Macrae" userId="26c43732bc9fa737" providerId="LiveId" clId="{888D8E5B-9168-BB49-893C-A5DE20236738}" dt="2021-03-11T08:43:19.083" v="3887" actId="207"/>
          <ac:graphicFrameMkLst>
            <pc:docMk/>
            <pc:sldMk cId="3566465427" sldId="282"/>
            <ac:graphicFrameMk id="10" creationId="{1B4133C0-068B-4339-9ECB-F2F9A87C5C52}"/>
          </ac:graphicFrameMkLst>
        </pc:graphicFrameChg>
      </pc:sldChg>
      <pc:sldChg chg="addSp delSp modSp ord modAnim">
        <pc:chgData name="Clare Macrae" userId="26c43732bc9fa737" providerId="LiveId" clId="{888D8E5B-9168-BB49-893C-A5DE20236738}" dt="2021-03-11T21:54:51.788" v="7106"/>
        <pc:sldMkLst>
          <pc:docMk/>
          <pc:sldMk cId="281513326" sldId="283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81513326" sldId="283"/>
            <ac:spMk id="4" creationId="{BC31560D-CC5E-7242-B43E-E35FB1B52F6C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81513326" sldId="283"/>
            <ac:spMk id="5" creationId="{63BFFC7A-6F5F-EC40-B0E9-018F9B6D05D6}"/>
          </ac:spMkLst>
        </pc:spChg>
        <pc:spChg chg="mod">
          <ac:chgData name="Clare Macrae" userId="26c43732bc9fa737" providerId="LiveId" clId="{888D8E5B-9168-BB49-893C-A5DE20236738}" dt="2021-03-11T21:54:46.276" v="7105" actId="6549"/>
          <ac:spMkLst>
            <pc:docMk/>
            <pc:sldMk cId="281513326" sldId="283"/>
            <ac:spMk id="12" creationId="{9B10DBA1-8D9E-474A-8121-39671A817460}"/>
          </ac:spMkLst>
        </pc:spChg>
      </pc:sldChg>
      <pc:sldChg chg="addSp delSp modSp mod modClrScheme chgLayout">
        <pc:chgData name="Clare Macrae" userId="26c43732bc9fa737" providerId="LiveId" clId="{888D8E5B-9168-BB49-893C-A5DE20236738}" dt="2021-03-11T09:51:59.435" v="5221"/>
        <pc:sldMkLst>
          <pc:docMk/>
          <pc:sldMk cId="1565325073" sldId="284"/>
        </pc:sldMkLst>
        <pc:spChg chg="add del mod ord">
          <ac:chgData name="Clare Macrae" userId="26c43732bc9fa737" providerId="LiveId" clId="{888D8E5B-9168-BB49-893C-A5DE20236738}" dt="2021-03-10T12:26:43.992" v="1427" actId="700"/>
          <ac:spMkLst>
            <pc:docMk/>
            <pc:sldMk cId="1565325073" sldId="284"/>
            <ac:spMk id="2" creationId="{125B88FA-38F1-5849-8CB8-1CEA345DD266}"/>
          </ac:spMkLst>
        </pc:spChg>
        <pc:spChg chg="add mod ord">
          <ac:chgData name="Clare Macrae" userId="26c43732bc9fa737" providerId="LiveId" clId="{888D8E5B-9168-BB49-893C-A5DE20236738}" dt="2021-03-10T12:26:43.992" v="1427" actId="700"/>
          <ac:spMkLst>
            <pc:docMk/>
            <pc:sldMk cId="1565325073" sldId="284"/>
            <ac:spMk id="3" creationId="{FB0EA509-6C46-6743-ACE2-FF92A82BCD91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1565325073" sldId="284"/>
            <ac:spMk id="4" creationId="{5EE85FA1-99D6-AA45-A568-AA3724AE9A17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1565325073" sldId="284"/>
            <ac:spMk id="5" creationId="{A8F193F0-E0D8-7446-8A67-92714904ACA2}"/>
          </ac:spMkLst>
        </pc:spChg>
        <pc:spChg chg="mod ord">
          <ac:chgData name="Clare Macrae" userId="26c43732bc9fa737" providerId="LiveId" clId="{888D8E5B-9168-BB49-893C-A5DE20236738}" dt="2021-03-10T12:26:43.992" v="1427" actId="700"/>
          <ac:spMkLst>
            <pc:docMk/>
            <pc:sldMk cId="1565325073" sldId="284"/>
            <ac:spMk id="6" creationId="{B0185206-9CC8-8546-B957-AEB985CC9FBC}"/>
          </ac:spMkLst>
        </pc:spChg>
        <pc:spChg chg="del mod ord">
          <ac:chgData name="Clare Macrae" userId="26c43732bc9fa737" providerId="LiveId" clId="{888D8E5B-9168-BB49-893C-A5DE20236738}" dt="2021-03-10T12:26:29.437" v="1424" actId="700"/>
          <ac:spMkLst>
            <pc:docMk/>
            <pc:sldMk cId="1565325073" sldId="284"/>
            <ac:spMk id="8" creationId="{E5570F66-E874-1342-B77A-A3FBD9DF9CE6}"/>
          </ac:spMkLst>
        </pc:spChg>
        <pc:picChg chg="mod ord modCrop">
          <ac:chgData name="Clare Macrae" userId="26c43732bc9fa737" providerId="LiveId" clId="{888D8E5B-9168-BB49-893C-A5DE20236738}" dt="2021-03-10T12:27:19.571" v="1435" actId="732"/>
          <ac:picMkLst>
            <pc:docMk/>
            <pc:sldMk cId="1565325073" sldId="284"/>
            <ac:picMk id="10" creationId="{393220A8-2E65-3147-9ED3-CE5269169EC3}"/>
          </ac:picMkLst>
        </pc:picChg>
      </pc:sldChg>
      <pc:sldChg chg="modSp del mod modAnim">
        <pc:chgData name="Clare Macrae" userId="26c43732bc9fa737" providerId="LiveId" clId="{888D8E5B-9168-BB49-893C-A5DE20236738}" dt="2021-03-11T09:11:52.472" v="4597" actId="2696"/>
        <pc:sldMkLst>
          <pc:docMk/>
          <pc:sldMk cId="2796608904" sldId="287"/>
        </pc:sldMkLst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2" creationId="{60E2F5BD-6DF9-C64A-A2BD-6D18F5053C09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3" creationId="{1B924F58-1FEA-AD41-9694-F3BBF7DF8FBA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4" creationId="{603453D4-81B6-204C-9E43-4C2F13B1DC57}"/>
          </ac:spMkLst>
        </pc:spChg>
        <pc:spChg chg="mod">
          <ac:chgData name="Clare Macrae" userId="26c43732bc9fa737" providerId="LiveId" clId="{888D8E5B-9168-BB49-893C-A5DE20236738}" dt="2021-03-09T21:27:21.066" v="497" actId="6549"/>
          <ac:spMkLst>
            <pc:docMk/>
            <pc:sldMk cId="2796608904" sldId="287"/>
            <ac:spMk id="7" creationId="{37204144-6E87-AD42-9601-E8634C5464EC}"/>
          </ac:spMkLst>
        </pc:spChg>
        <pc:spChg chg="mod">
          <ac:chgData name="Clare Macrae" userId="26c43732bc9fa737" providerId="LiveId" clId="{888D8E5B-9168-BB49-893C-A5DE20236738}" dt="2021-03-09T21:27:40.249" v="510" actId="6549"/>
          <ac:spMkLst>
            <pc:docMk/>
            <pc:sldMk cId="2796608904" sldId="287"/>
            <ac:spMk id="8" creationId="{7142C0F1-F0D9-7249-B9E5-4C0ED6A62A6C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14" creationId="{D2A8CCF7-1FF5-4A41-B4ED-48CB31480E92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15" creationId="{2DD32071-282E-8E47-A451-37FF75C7070C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16" creationId="{29898E21-A475-F64A-8F3D-415411E59DD9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17" creationId="{43277255-F00F-ED47-8E3D-458602DA6F10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34" creationId="{7286B922-DC4F-B042-B17D-112776C0294B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35" creationId="{EE5629A2-3386-BF47-BFB1-02303AC16C8B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37" creationId="{A555F779-F82E-ED49-8DE7-703BD51795EE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38" creationId="{C7079BB6-FD6A-E04F-980E-A59A718FC528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39" creationId="{626BB69E-2A02-9E4B-8A54-F88E52F0E251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43" creationId="{323C67D5-57F4-CA40-9F96-0712A6C3752F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44" creationId="{D53EC7C0-5FB7-8646-A797-87DBC0ADC102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45" creationId="{2EDF9B7F-FB43-8F4D-9976-6D0656441116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47" creationId="{28017728-B490-4548-81D0-4DDB453D92B6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49" creationId="{95EA316D-2940-524C-93A0-B24D62311AE1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52" creationId="{D8DE70E2-FA1E-2348-B2DF-C77E54C33187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53" creationId="{48F7CC58-854A-4245-8DBC-6B7B146D1F60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57" creationId="{FEBB7538-29A2-5D4D-BC4F-BB071773AE32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58" creationId="{11EEF8F1-D53C-F544-857A-F3B3F4ECAD20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59" creationId="{6591F138-C9FD-ED4F-A17C-B44AE40CA073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60" creationId="{13C1F14D-5A86-2448-B050-30C5173F5D74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61" creationId="{30B50E15-1312-304C-8DB7-E179F296D515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62" creationId="{4EB4432B-2879-FF43-9022-2C249642F533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63" creationId="{754B55B7-6C3C-6E48-93E7-CE759DEA0883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64" creationId="{E7F11C72-AD7A-FD4B-B18A-6C24D08A5945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65" creationId="{E157B912-C97C-FD47-9EE6-CE02B2AE9939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66" creationId="{B6193718-ADFE-4E46-A3B0-681291F1BF7A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68" creationId="{761690A5-2313-5845-B6BA-CADFB86E8BEC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70" creationId="{5F558D3A-8A85-284C-B77B-FE3735732988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71" creationId="{6FE7401F-DB78-8443-A848-DFD93F51CDB8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72" creationId="{D28CA6AA-8D05-EC49-A6FC-165BB954226E}"/>
          </ac:spMkLst>
        </pc:spChg>
        <pc:spChg chg="mod">
          <ac:chgData name="Clare Macrae" userId="26c43732bc9fa737" providerId="LiveId" clId="{888D8E5B-9168-BB49-893C-A5DE20236738}" dt="2021-03-09T21:29:05.216" v="646" actId="1037"/>
          <ac:spMkLst>
            <pc:docMk/>
            <pc:sldMk cId="2796608904" sldId="287"/>
            <ac:spMk id="73" creationId="{2C9DE896-CDE2-2443-BCF3-FA9ED588D91C}"/>
          </ac:spMkLst>
        </pc:spChg>
        <pc:picChg chg="mod">
          <ac:chgData name="Clare Macrae" userId="26c43732bc9fa737" providerId="LiveId" clId="{888D8E5B-9168-BB49-893C-A5DE20236738}" dt="2021-03-09T21:29:05.216" v="646" actId="1037"/>
          <ac:picMkLst>
            <pc:docMk/>
            <pc:sldMk cId="2796608904" sldId="287"/>
            <ac:picMk id="12" creationId="{20887EED-22CA-4045-B820-356C3573EF16}"/>
          </ac:picMkLst>
        </pc:picChg>
      </pc:sldChg>
      <pc:sldChg chg="addSp delSp">
        <pc:chgData name="Clare Macrae" userId="26c43732bc9fa737" providerId="LiveId" clId="{888D8E5B-9168-BB49-893C-A5DE20236738}" dt="2021-03-11T09:51:59.435" v="5221"/>
        <pc:sldMkLst>
          <pc:docMk/>
          <pc:sldMk cId="996171668" sldId="288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996171668" sldId="288"/>
            <ac:spMk id="4" creationId="{BC9A24C9-E4E6-E540-A471-0020834534F9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996171668" sldId="288"/>
            <ac:spMk id="5" creationId="{72F4581D-C7EA-EE47-A7D0-D4D284AFA753}"/>
          </ac:spMkLst>
        </pc:spChg>
      </pc:sldChg>
      <pc:sldChg chg="addSp delSp modSp mod modNotesTx">
        <pc:chgData name="Clare Macrae" userId="26c43732bc9fa737" providerId="LiveId" clId="{888D8E5B-9168-BB49-893C-A5DE20236738}" dt="2021-03-11T09:51:59.435" v="5221"/>
        <pc:sldMkLst>
          <pc:docMk/>
          <pc:sldMk cId="2466471056" sldId="289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466471056" sldId="289"/>
            <ac:spMk id="2" creationId="{4C8991E5-AFA5-9045-B951-71D7E73C31BA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466471056" sldId="289"/>
            <ac:spMk id="3" creationId="{BA454AF6-532D-2340-AF50-9BE28113DF32}"/>
          </ac:spMkLst>
        </pc:spChg>
        <pc:spChg chg="mod">
          <ac:chgData name="Clare Macrae" userId="26c43732bc9fa737" providerId="LiveId" clId="{888D8E5B-9168-BB49-893C-A5DE20236738}" dt="2021-03-10T12:22:45.892" v="1412" actId="113"/>
          <ac:spMkLst>
            <pc:docMk/>
            <pc:sldMk cId="2466471056" sldId="289"/>
            <ac:spMk id="5" creationId="{1075063D-10E7-6A4D-A823-CFE16052675C}"/>
          </ac:spMkLst>
        </pc:spChg>
      </pc:sldChg>
      <pc:sldChg chg="addSp delSp modSp mod ord modClrScheme chgLayout">
        <pc:chgData name="Clare Macrae" userId="26c43732bc9fa737" providerId="LiveId" clId="{888D8E5B-9168-BB49-893C-A5DE20236738}" dt="2021-03-11T18:37:46.102" v="6827" actId="20577"/>
        <pc:sldMkLst>
          <pc:docMk/>
          <pc:sldMk cId="1797793247" sldId="290"/>
        </pc:sldMkLst>
        <pc:spChg chg="mod ord">
          <ac:chgData name="Clare Macrae" userId="26c43732bc9fa737" providerId="LiveId" clId="{888D8E5B-9168-BB49-893C-A5DE20236738}" dt="2021-03-11T18:37:17.456" v="6821" actId="20577"/>
          <ac:spMkLst>
            <pc:docMk/>
            <pc:sldMk cId="1797793247" sldId="290"/>
            <ac:spMk id="2" creationId="{0715BBAB-64F0-EB42-A0FD-D925DE1D0021}"/>
          </ac:spMkLst>
        </pc:spChg>
        <pc:spChg chg="mod ord">
          <ac:chgData name="Clare Macrae" userId="26c43732bc9fa737" providerId="LiveId" clId="{888D8E5B-9168-BB49-893C-A5DE20236738}" dt="2021-03-11T18:37:46.102" v="6827" actId="20577"/>
          <ac:spMkLst>
            <pc:docMk/>
            <pc:sldMk cId="1797793247" sldId="290"/>
            <ac:spMk id="3" creationId="{D6897B07-D52B-DB4B-807C-AA0F0B676068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1797793247" sldId="290"/>
            <ac:spMk id="4" creationId="{46138870-95D1-5747-9C3E-01BB42B946F4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1797793247" sldId="290"/>
            <ac:spMk id="5" creationId="{99F77D64-97C9-4E43-ABFC-8BEFFBB35411}"/>
          </ac:spMkLst>
        </pc:spChg>
      </pc:sldChg>
      <pc:sldChg chg="addSp delSp del mod ord modShow">
        <pc:chgData name="Clare Macrae" userId="26c43732bc9fa737" providerId="LiveId" clId="{888D8E5B-9168-BB49-893C-A5DE20236738}" dt="2021-03-12T06:06:53.623" v="7438" actId="18676"/>
        <pc:sldMkLst>
          <pc:docMk/>
          <pc:sldMk cId="1918831448" sldId="291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918831448" sldId="291"/>
            <ac:spMk id="4" creationId="{21F3B08E-E427-4748-B53A-CFDE1E642C0B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918831448" sldId="291"/>
            <ac:spMk id="5" creationId="{50F7B43B-7B83-A24C-BC6C-7CE65E3C51C8}"/>
          </ac:spMkLst>
        </pc:spChg>
      </pc:sldChg>
      <pc:sldChg chg="addSp delSp">
        <pc:chgData name="Clare Macrae" userId="26c43732bc9fa737" providerId="LiveId" clId="{888D8E5B-9168-BB49-893C-A5DE20236738}" dt="2021-03-11T09:54:17.956" v="5223"/>
        <pc:sldMkLst>
          <pc:docMk/>
          <pc:sldMk cId="3024723856" sldId="292"/>
        </pc:sldMkLst>
        <pc:spChg chg="add del">
          <ac:chgData name="Clare Macrae" userId="26c43732bc9fa737" providerId="LiveId" clId="{888D8E5B-9168-BB49-893C-A5DE20236738}" dt="2021-03-11T09:54:17.956" v="5223"/>
          <ac:spMkLst>
            <pc:docMk/>
            <pc:sldMk cId="3024723856" sldId="292"/>
            <ac:spMk id="2" creationId="{7D5FC6DB-E74E-6B40-BE70-DC77111D277D}"/>
          </ac:spMkLst>
        </pc:spChg>
        <pc:spChg chg="add del">
          <ac:chgData name="Clare Macrae" userId="26c43732bc9fa737" providerId="LiveId" clId="{888D8E5B-9168-BB49-893C-A5DE20236738}" dt="2021-03-11T09:54:17.956" v="5223"/>
          <ac:spMkLst>
            <pc:docMk/>
            <pc:sldMk cId="3024723856" sldId="292"/>
            <ac:spMk id="3" creationId="{DD8D348F-407C-A14F-8691-45FCFFE11EA3}"/>
          </ac:spMkLst>
        </pc:spChg>
      </pc:sldChg>
      <pc:sldChg chg="addSp delSp del mod ord modShow">
        <pc:chgData name="Clare Macrae" userId="26c43732bc9fa737" providerId="LiveId" clId="{888D8E5B-9168-BB49-893C-A5DE20236738}" dt="2021-03-12T06:06:53.623" v="7438" actId="18676"/>
        <pc:sldMkLst>
          <pc:docMk/>
          <pc:sldMk cId="4034769305" sldId="293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4034769305" sldId="293"/>
            <ac:spMk id="4" creationId="{5DE17B25-04EC-FD47-9424-74DE87ACB311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4034769305" sldId="293"/>
            <ac:spMk id="5" creationId="{A8999E3E-DA87-7849-85D3-14B15EF7D224}"/>
          </ac:spMkLst>
        </pc:spChg>
      </pc:sldChg>
      <pc:sldChg chg="addSp delSp del mod ord delAnim modShow">
        <pc:chgData name="Clare Macrae" userId="26c43732bc9fa737" providerId="LiveId" clId="{888D8E5B-9168-BB49-893C-A5DE20236738}" dt="2021-03-11T10:05:06.964" v="5302" actId="2696"/>
        <pc:sldMkLst>
          <pc:docMk/>
          <pc:sldMk cId="1822888002" sldId="294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822888002" sldId="294"/>
            <ac:spMk id="4" creationId="{E28CF796-223D-A64B-9144-4A2DC1687E16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822888002" sldId="294"/>
            <ac:spMk id="5" creationId="{C1420CBA-5DB5-BF4F-B595-4594D9545DA1}"/>
          </ac:spMkLst>
        </pc:spChg>
        <pc:picChg chg="del">
          <ac:chgData name="Clare Macrae" userId="26c43732bc9fa737" providerId="LiveId" clId="{888D8E5B-9168-BB49-893C-A5DE20236738}" dt="2021-03-09T21:04:58.970" v="447" actId="478"/>
          <ac:picMkLst>
            <pc:docMk/>
            <pc:sldMk cId="1822888002" sldId="294"/>
            <ac:picMk id="6" creationId="{385C4F8E-7341-D24D-BE17-74A1F15D33D3}"/>
          </ac:picMkLst>
        </pc:picChg>
      </pc:sldChg>
      <pc:sldChg chg="add del">
        <pc:chgData name="Clare Macrae" userId="26c43732bc9fa737" providerId="LiveId" clId="{888D8E5B-9168-BB49-893C-A5DE20236738}" dt="2021-03-12T06:06:53.623" v="7438" actId="18676"/>
        <pc:sldMkLst>
          <pc:docMk/>
          <pc:sldMk cId="3123022833" sldId="294"/>
        </pc:sldMkLst>
      </pc:sldChg>
      <pc:sldChg chg="addSp delSp del mod ord modShow">
        <pc:chgData name="Clare Macrae" userId="26c43732bc9fa737" providerId="LiveId" clId="{888D8E5B-9168-BB49-893C-A5DE20236738}" dt="2021-03-12T06:06:53.623" v="7438" actId="18676"/>
        <pc:sldMkLst>
          <pc:docMk/>
          <pc:sldMk cId="1859268956" sldId="295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859268956" sldId="295"/>
            <ac:spMk id="4" creationId="{294CF440-38E6-B248-AADA-7D620679710F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859268956" sldId="295"/>
            <ac:spMk id="5" creationId="{089A1054-BD9D-5C4C-99E9-6AC345CA7EB6}"/>
          </ac:spMkLst>
        </pc:spChg>
      </pc:sldChg>
      <pc:sldChg chg="addSp delSp del mod ord modShow">
        <pc:chgData name="Clare Macrae" userId="26c43732bc9fa737" providerId="LiveId" clId="{888D8E5B-9168-BB49-893C-A5DE20236738}" dt="2021-03-12T06:06:53.623" v="7438" actId="18676"/>
        <pc:sldMkLst>
          <pc:docMk/>
          <pc:sldMk cId="1013308275" sldId="296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013308275" sldId="296"/>
            <ac:spMk id="4" creationId="{6F12CB7C-9DE4-D241-955F-854D5F72A894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013308275" sldId="296"/>
            <ac:spMk id="5" creationId="{EB0C0598-4B06-4B4D-92A9-123C13C57400}"/>
          </ac:spMkLst>
        </pc:spChg>
      </pc:sldChg>
      <pc:sldChg chg="addSp delSp modSp mod delAnim modAnim">
        <pc:chgData name="Clare Macrae" userId="26c43732bc9fa737" providerId="LiveId" clId="{888D8E5B-9168-BB49-893C-A5DE20236738}" dt="2021-03-11T09:51:59.435" v="5221"/>
        <pc:sldMkLst>
          <pc:docMk/>
          <pc:sldMk cId="2265932367" sldId="297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265932367" sldId="297"/>
            <ac:spMk id="4" creationId="{8AAC89AC-44C0-8948-999B-46A4F6E0E843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265932367" sldId="297"/>
            <ac:spMk id="5" creationId="{EFF3BCFF-C609-9645-B9DE-18B452FE4B10}"/>
          </ac:spMkLst>
        </pc:spChg>
        <pc:picChg chg="add mod">
          <ac:chgData name="Clare Macrae" userId="26c43732bc9fa737" providerId="LiveId" clId="{888D8E5B-9168-BB49-893C-A5DE20236738}" dt="2021-03-10T15:34:06.292" v="1748" actId="1076"/>
          <ac:picMkLst>
            <pc:docMk/>
            <pc:sldMk cId="2265932367" sldId="297"/>
            <ac:picMk id="2" creationId="{12D34F06-3B47-6A45-B318-D8C374616440}"/>
          </ac:picMkLst>
        </pc:picChg>
        <pc:picChg chg="mod">
          <ac:chgData name="Clare Macrae" userId="26c43732bc9fa737" providerId="LiveId" clId="{888D8E5B-9168-BB49-893C-A5DE20236738}" dt="2021-03-10T15:34:03.702" v="1747" actId="1076"/>
          <ac:picMkLst>
            <pc:docMk/>
            <pc:sldMk cId="2265932367" sldId="297"/>
            <ac:picMk id="7" creationId="{672F9D30-DA31-AC4D-ABAF-0F92D6FDCEBC}"/>
          </ac:picMkLst>
        </pc:picChg>
        <pc:picChg chg="del">
          <ac:chgData name="Clare Macrae" userId="26c43732bc9fa737" providerId="LiveId" clId="{888D8E5B-9168-BB49-893C-A5DE20236738}" dt="2021-03-10T15:33:39.586" v="1741" actId="478"/>
          <ac:picMkLst>
            <pc:docMk/>
            <pc:sldMk cId="2265932367" sldId="297"/>
            <ac:picMk id="9" creationId="{5965249E-B3DF-2348-8006-DE423A3D2E84}"/>
          </ac:picMkLst>
        </pc:picChg>
      </pc:sldChg>
      <pc:sldChg chg="addSp delSp del mod ord modShow">
        <pc:chgData name="Clare Macrae" userId="26c43732bc9fa737" providerId="LiveId" clId="{888D8E5B-9168-BB49-893C-A5DE20236738}" dt="2021-03-12T06:06:53.623" v="7438" actId="18676"/>
        <pc:sldMkLst>
          <pc:docMk/>
          <pc:sldMk cId="547824137" sldId="298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547824137" sldId="298"/>
            <ac:spMk id="4" creationId="{68F4111F-8562-F44F-99B5-632548E0BBA5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547824137" sldId="298"/>
            <ac:spMk id="5" creationId="{D3AE0356-C401-DA49-BB6C-B38DD81111D2}"/>
          </ac:spMkLst>
        </pc:spChg>
      </pc:sldChg>
      <pc:sldChg chg="addSp delSp ord">
        <pc:chgData name="Clare Macrae" userId="26c43732bc9fa737" providerId="LiveId" clId="{888D8E5B-9168-BB49-893C-A5DE20236738}" dt="2021-03-11T15:00:23.422" v="5413" actId="20578"/>
        <pc:sldMkLst>
          <pc:docMk/>
          <pc:sldMk cId="3750970194" sldId="299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750970194" sldId="299"/>
            <ac:spMk id="2" creationId="{1B1E209A-AA0F-E044-B828-DCCDD62ECF4A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750970194" sldId="299"/>
            <ac:spMk id="3" creationId="{124DF2F1-DABE-2747-919D-1BE93A782F8A}"/>
          </ac:spMkLst>
        </pc:spChg>
      </pc:sldChg>
      <pc:sldChg chg="addSp delSp">
        <pc:chgData name="Clare Macrae" userId="26c43732bc9fa737" providerId="LiveId" clId="{888D8E5B-9168-BB49-893C-A5DE20236738}" dt="2021-03-11T09:51:59.435" v="5221"/>
        <pc:sldMkLst>
          <pc:docMk/>
          <pc:sldMk cId="2376901356" sldId="301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376901356" sldId="301"/>
            <ac:spMk id="4" creationId="{46138870-95D1-5747-9C3E-01BB42B946F4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376901356" sldId="301"/>
            <ac:spMk id="5" creationId="{99F77D64-97C9-4E43-ABFC-8BEFFBB35411}"/>
          </ac:spMkLst>
        </pc:spChg>
      </pc:sldChg>
      <pc:sldChg chg="addSp delSp del mod ord modShow modNotesTx">
        <pc:chgData name="Clare Macrae" userId="26c43732bc9fa737" providerId="LiveId" clId="{888D8E5B-9168-BB49-893C-A5DE20236738}" dt="2021-03-12T06:06:53.623" v="7438" actId="18676"/>
        <pc:sldMkLst>
          <pc:docMk/>
          <pc:sldMk cId="3563796320" sldId="302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563796320" sldId="302"/>
            <ac:spMk id="2" creationId="{9C262017-512C-344C-A316-03E1B314E8DA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563796320" sldId="302"/>
            <ac:spMk id="3" creationId="{D58C6C7C-C97D-2840-AEC8-B5B3E1BF229B}"/>
          </ac:spMkLst>
        </pc:spChg>
      </pc:sldChg>
      <pc:sldChg chg="modSp del mod">
        <pc:chgData name="Clare Macrae" userId="26c43732bc9fa737" providerId="LiveId" clId="{888D8E5B-9168-BB49-893C-A5DE20236738}" dt="2021-03-10T13:45:22.949" v="1526" actId="2696"/>
        <pc:sldMkLst>
          <pc:docMk/>
          <pc:sldMk cId="4191526063" sldId="303"/>
        </pc:sldMkLst>
        <pc:spChg chg="mod">
          <ac:chgData name="Clare Macrae" userId="26c43732bc9fa737" providerId="LiveId" clId="{888D8E5B-9168-BB49-893C-A5DE20236738}" dt="2021-03-10T13:45:01.525" v="1524"/>
          <ac:spMkLst>
            <pc:docMk/>
            <pc:sldMk cId="4191526063" sldId="303"/>
            <ac:spMk id="5" creationId="{3B4752EF-D11B-6749-8B14-44B87A9CC333}"/>
          </ac:spMkLst>
        </pc:spChg>
      </pc:sldChg>
      <pc:sldChg chg="addSp delSp modSp mod modClrScheme modAnim chgLayout modNotesTx">
        <pc:chgData name="Clare Macrae" userId="26c43732bc9fa737" providerId="LiveId" clId="{888D8E5B-9168-BB49-893C-A5DE20236738}" dt="2021-03-11T09:51:59.435" v="5221"/>
        <pc:sldMkLst>
          <pc:docMk/>
          <pc:sldMk cId="895001657" sldId="304"/>
        </pc:sldMkLst>
        <pc:spChg chg="mod ord">
          <ac:chgData name="Clare Macrae" userId="26c43732bc9fa737" providerId="LiveId" clId="{888D8E5B-9168-BB49-893C-A5DE20236738}" dt="2021-03-10T13:47:50.372" v="1622" actId="700"/>
          <ac:spMkLst>
            <pc:docMk/>
            <pc:sldMk cId="895001657" sldId="304"/>
            <ac:spMk id="2" creationId="{2FF98CF9-EEFC-D840-B17F-8089928F6450}"/>
          </ac:spMkLst>
        </pc:spChg>
        <pc:spChg chg="del mod ord">
          <ac:chgData name="Clare Macrae" userId="26c43732bc9fa737" providerId="LiveId" clId="{888D8E5B-9168-BB49-893C-A5DE20236738}" dt="2021-03-10T13:47:50.372" v="1622" actId="700"/>
          <ac:spMkLst>
            <pc:docMk/>
            <pc:sldMk cId="895001657" sldId="304"/>
            <ac:spMk id="3" creationId="{6AFD82D2-A298-E74E-A41A-374A62BBF6DF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895001657" sldId="304"/>
            <ac:spMk id="4" creationId="{6F549085-B32E-9E44-B30C-F4FB6E78EE58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895001657" sldId="304"/>
            <ac:spMk id="5" creationId="{F0DC5681-C9F0-4743-878F-D1D60B87BB78}"/>
          </ac:spMkLst>
        </pc:spChg>
        <pc:spChg chg="add mod ord">
          <ac:chgData name="Clare Macrae" userId="26c43732bc9fa737" providerId="LiveId" clId="{888D8E5B-9168-BB49-893C-A5DE20236738}" dt="2021-03-10T13:49:04.060" v="1696" actId="20577"/>
          <ac:spMkLst>
            <pc:docMk/>
            <pc:sldMk cId="895001657" sldId="304"/>
            <ac:spMk id="6" creationId="{667AF96D-4BAA-114A-BA79-9BD26E37259E}"/>
          </ac:spMkLst>
        </pc:spChg>
        <pc:picChg chg="add mod">
          <ac:chgData name="Clare Macrae" userId="26c43732bc9fa737" providerId="LiveId" clId="{888D8E5B-9168-BB49-893C-A5DE20236738}" dt="2021-03-10T15:31:57.803" v="1740"/>
          <ac:picMkLst>
            <pc:docMk/>
            <pc:sldMk cId="895001657" sldId="304"/>
            <ac:picMk id="7" creationId="{FCEDEE2C-8DBC-8A4F-A7F8-256526E88EF1}"/>
          </ac:picMkLst>
        </pc:picChg>
      </pc:sldChg>
      <pc:sldChg chg="addSp delSp del mod modShow">
        <pc:chgData name="Clare Macrae" userId="26c43732bc9fa737" providerId="LiveId" clId="{888D8E5B-9168-BB49-893C-A5DE20236738}" dt="2021-03-12T06:06:53.623" v="7438" actId="18676"/>
        <pc:sldMkLst>
          <pc:docMk/>
          <pc:sldMk cId="3517405792" sldId="305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517405792" sldId="305"/>
            <ac:spMk id="2" creationId="{A5490B16-9291-474E-AD53-5188FD282DC8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517405792" sldId="305"/>
            <ac:spMk id="3" creationId="{983F3209-83CE-9C4B-927D-2C6BB564D295}"/>
          </ac:spMkLst>
        </pc:spChg>
      </pc:sldChg>
      <pc:sldChg chg="addSp delSp del mod modShow">
        <pc:chgData name="Clare Macrae" userId="26c43732bc9fa737" providerId="LiveId" clId="{888D8E5B-9168-BB49-893C-A5DE20236738}" dt="2021-03-12T06:06:53.623" v="7438" actId="18676"/>
        <pc:sldMkLst>
          <pc:docMk/>
          <pc:sldMk cId="1560963909" sldId="306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560963909" sldId="306"/>
            <ac:spMk id="2" creationId="{A5490B16-9291-474E-AD53-5188FD282DC8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560963909" sldId="306"/>
            <ac:spMk id="3" creationId="{983F3209-83CE-9C4B-927D-2C6BB564D295}"/>
          </ac:spMkLst>
        </pc:spChg>
      </pc:sldChg>
      <pc:sldChg chg="addSp delSp del mod modShow">
        <pc:chgData name="Clare Macrae" userId="26c43732bc9fa737" providerId="LiveId" clId="{888D8E5B-9168-BB49-893C-A5DE20236738}" dt="2021-03-12T06:06:53.623" v="7438" actId="18676"/>
        <pc:sldMkLst>
          <pc:docMk/>
          <pc:sldMk cId="612934998" sldId="307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612934998" sldId="307"/>
            <ac:spMk id="2" creationId="{8E49FC93-69BE-0640-A3CD-07BB9818AC27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612934998" sldId="307"/>
            <ac:spMk id="3" creationId="{CB7F6CAF-D94A-C74F-A9A6-E411A2A1C272}"/>
          </ac:spMkLst>
        </pc:spChg>
      </pc:sldChg>
      <pc:sldChg chg="add del">
        <pc:chgData name="Clare Macrae" userId="26c43732bc9fa737" providerId="LiveId" clId="{888D8E5B-9168-BB49-893C-A5DE20236738}" dt="2021-03-12T06:06:53.623" v="7438" actId="18676"/>
        <pc:sldMkLst>
          <pc:docMk/>
          <pc:sldMk cId="1012521609" sldId="308"/>
        </pc:sldMkLst>
      </pc:sldChg>
      <pc:sldChg chg="del">
        <pc:chgData name="Clare Macrae" userId="26c43732bc9fa737" providerId="LiveId" clId="{888D8E5B-9168-BB49-893C-A5DE20236738}" dt="2021-03-10T17:12:38.709" v="2942" actId="2696"/>
        <pc:sldMkLst>
          <pc:docMk/>
          <pc:sldMk cId="1358115717" sldId="308"/>
        </pc:sldMkLst>
      </pc:sldChg>
      <pc:sldChg chg="addSp delSp add del mod modShow">
        <pc:chgData name="Clare Macrae" userId="26c43732bc9fa737" providerId="LiveId" clId="{888D8E5B-9168-BB49-893C-A5DE20236738}" dt="2021-03-11T10:05:06.964" v="5302" actId="2696"/>
        <pc:sldMkLst>
          <pc:docMk/>
          <pc:sldMk cId="2249031155" sldId="308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249031155" sldId="308"/>
            <ac:spMk id="2" creationId="{520224C9-026B-384A-AC57-2AB2D397B40C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249031155" sldId="308"/>
            <ac:spMk id="3" creationId="{FE356B84-922C-854B-B6C3-9367E07FB83F}"/>
          </ac:spMkLst>
        </pc:spChg>
      </pc:sldChg>
      <pc:sldChg chg="addSp delSp del mod modShow">
        <pc:chgData name="Clare Macrae" userId="26c43732bc9fa737" providerId="LiveId" clId="{888D8E5B-9168-BB49-893C-A5DE20236738}" dt="2021-03-12T06:06:53.623" v="7438" actId="18676"/>
        <pc:sldMkLst>
          <pc:docMk/>
          <pc:sldMk cId="1139571430" sldId="309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139571430" sldId="309"/>
            <ac:spMk id="4" creationId="{92F88615-84DC-494F-81D9-2D12A073ECE0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139571430" sldId="309"/>
            <ac:spMk id="5" creationId="{44780A54-4089-E445-BFDA-615E067419A2}"/>
          </ac:spMkLst>
        </pc:spChg>
      </pc:sldChg>
      <pc:sldChg chg="addSp delSp del mod modShow">
        <pc:chgData name="Clare Macrae" userId="26c43732bc9fa737" providerId="LiveId" clId="{888D8E5B-9168-BB49-893C-A5DE20236738}" dt="2021-03-12T06:06:53.623" v="7438" actId="18676"/>
        <pc:sldMkLst>
          <pc:docMk/>
          <pc:sldMk cId="1338726750" sldId="310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338726750" sldId="310"/>
            <ac:spMk id="4" creationId="{7478B0DE-1364-4C42-B2F7-4CCF68756475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338726750" sldId="310"/>
            <ac:spMk id="5" creationId="{45E360CA-4B85-8A46-BCF7-A471851C01F2}"/>
          </ac:spMkLst>
        </pc:spChg>
      </pc:sldChg>
      <pc:sldChg chg="addSp delSp modSp add mod modAnim modNotesTx">
        <pc:chgData name="Clare Macrae" userId="26c43732bc9fa737" providerId="LiveId" clId="{888D8E5B-9168-BB49-893C-A5DE20236738}" dt="2021-03-11T09:51:59.435" v="5221"/>
        <pc:sldMkLst>
          <pc:docMk/>
          <pc:sldMk cId="395197117" sldId="311"/>
        </pc:sldMkLst>
        <pc:spChg chg="mod">
          <ac:chgData name="Clare Macrae" userId="26c43732bc9fa737" providerId="LiveId" clId="{888D8E5B-9168-BB49-893C-A5DE20236738}" dt="2021-03-10T17:18:22.652" v="3011" actId="20577"/>
          <ac:spMkLst>
            <pc:docMk/>
            <pc:sldMk cId="395197117" sldId="311"/>
            <ac:spMk id="2" creationId="{22177E59-3AA2-324D-91F8-325BC8FE81D8}"/>
          </ac:spMkLst>
        </pc:spChg>
        <pc:spChg chg="mod">
          <ac:chgData name="Clare Macrae" userId="26c43732bc9fa737" providerId="LiveId" clId="{888D8E5B-9168-BB49-893C-A5DE20236738}" dt="2021-03-11T08:54:58.626" v="4257" actId="6549"/>
          <ac:spMkLst>
            <pc:docMk/>
            <pc:sldMk cId="395197117" sldId="311"/>
            <ac:spMk id="3" creationId="{6891C584-EDD2-BE48-B35B-B9675B9136D7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95197117" sldId="311"/>
            <ac:spMk id="4" creationId="{FF1814CA-8A8A-934F-AE11-0BA1ABC13305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95197117" sldId="311"/>
            <ac:spMk id="5" creationId="{D7541448-59C7-6041-9D57-A13FF2D06D91}"/>
          </ac:spMkLst>
        </pc:spChg>
        <pc:spChg chg="add mod">
          <ac:chgData name="Clare Macrae" userId="26c43732bc9fa737" providerId="LiveId" clId="{888D8E5B-9168-BB49-893C-A5DE20236738}" dt="2021-03-10T20:51:16.253" v="3441" actId="14100"/>
          <ac:spMkLst>
            <pc:docMk/>
            <pc:sldMk cId="395197117" sldId="311"/>
            <ac:spMk id="6" creationId="{F0F7D6A9-55AC-E746-BFC4-1D423366E4EF}"/>
          </ac:spMkLst>
        </pc:spChg>
        <pc:spChg chg="add mod">
          <ac:chgData name="Clare Macrae" userId="26c43732bc9fa737" providerId="LiveId" clId="{888D8E5B-9168-BB49-893C-A5DE20236738}" dt="2021-03-10T20:52:31.567" v="3448" actId="14100"/>
          <ac:spMkLst>
            <pc:docMk/>
            <pc:sldMk cId="395197117" sldId="311"/>
            <ac:spMk id="11" creationId="{6B214E09-F250-F944-B6FD-C78643B60EB1}"/>
          </ac:spMkLst>
        </pc:spChg>
        <pc:picChg chg="add del mod">
          <ac:chgData name="Clare Macrae" userId="26c43732bc9fa737" providerId="LiveId" clId="{888D8E5B-9168-BB49-893C-A5DE20236738}" dt="2021-03-10T17:16:12.537" v="2977" actId="478"/>
          <ac:picMkLst>
            <pc:docMk/>
            <pc:sldMk cId="395197117" sldId="311"/>
            <ac:picMk id="6" creationId="{6DEA4C0F-017C-6D4C-A88D-E1EB289F57D4}"/>
          </ac:picMkLst>
        </pc:picChg>
        <pc:picChg chg="add mod">
          <ac:chgData name="Clare Macrae" userId="26c43732bc9fa737" providerId="LiveId" clId="{888D8E5B-9168-BB49-893C-A5DE20236738}" dt="2021-03-10T17:17:46.187" v="2990" actId="1076"/>
          <ac:picMkLst>
            <pc:docMk/>
            <pc:sldMk cId="395197117" sldId="311"/>
            <ac:picMk id="7" creationId="{74A11B86-9BE5-1E46-8BBC-BD0BABC2618B}"/>
          </ac:picMkLst>
        </pc:picChg>
        <pc:picChg chg="add mod">
          <ac:chgData name="Clare Macrae" userId="26c43732bc9fa737" providerId="LiveId" clId="{888D8E5B-9168-BB49-893C-A5DE20236738}" dt="2021-03-10T17:18:57.298" v="3017" actId="1076"/>
          <ac:picMkLst>
            <pc:docMk/>
            <pc:sldMk cId="395197117" sldId="311"/>
            <ac:picMk id="8" creationId="{B8A122C8-A9B3-1C4D-8C6E-693EFD204715}"/>
          </ac:picMkLst>
        </pc:picChg>
        <pc:picChg chg="add mod">
          <ac:chgData name="Clare Macrae" userId="26c43732bc9fa737" providerId="LiveId" clId="{888D8E5B-9168-BB49-893C-A5DE20236738}" dt="2021-03-10T17:18:52.556" v="3016" actId="1076"/>
          <ac:picMkLst>
            <pc:docMk/>
            <pc:sldMk cId="395197117" sldId="311"/>
            <ac:picMk id="9" creationId="{014D34A7-9C25-D343-A955-46F23A6475BF}"/>
          </ac:picMkLst>
        </pc:picChg>
        <pc:picChg chg="add mod">
          <ac:chgData name="Clare Macrae" userId="26c43732bc9fa737" providerId="LiveId" clId="{888D8E5B-9168-BB49-893C-A5DE20236738}" dt="2021-03-10T17:17:46.187" v="2990" actId="1076"/>
          <ac:picMkLst>
            <pc:docMk/>
            <pc:sldMk cId="395197117" sldId="311"/>
            <ac:picMk id="10" creationId="{FAE5F12B-F9FA-F14E-BE65-5DBBEEEA1661}"/>
          </ac:picMkLst>
        </pc:picChg>
      </pc:sldChg>
      <pc:sldChg chg="del">
        <pc:chgData name="Clare Macrae" userId="26c43732bc9fa737" providerId="LiveId" clId="{888D8E5B-9168-BB49-893C-A5DE20236738}" dt="2021-03-10T17:12:38.709" v="2942" actId="2696"/>
        <pc:sldMkLst>
          <pc:docMk/>
          <pc:sldMk cId="3278647182" sldId="311"/>
        </pc:sldMkLst>
      </pc:sldChg>
      <pc:sldChg chg="addSp delSp modSp new del mod modShow">
        <pc:chgData name="Clare Macrae" userId="26c43732bc9fa737" providerId="LiveId" clId="{888D8E5B-9168-BB49-893C-A5DE20236738}" dt="2021-03-12T06:06:53.623" v="7438" actId="18676"/>
        <pc:sldMkLst>
          <pc:docMk/>
          <pc:sldMk cId="1103911896" sldId="312"/>
        </pc:sldMkLst>
        <pc:spChg chg="mod">
          <ac:chgData name="Clare Macrae" userId="26c43732bc9fa737" providerId="LiveId" clId="{888D8E5B-9168-BB49-893C-A5DE20236738}" dt="2021-03-09T18:11:22.790" v="67" actId="20577"/>
          <ac:spMkLst>
            <pc:docMk/>
            <pc:sldMk cId="1103911896" sldId="312"/>
            <ac:spMk id="2" creationId="{6E394B49-0647-E146-81AC-3F718CADB9D7}"/>
          </ac:spMkLst>
        </pc:spChg>
        <pc:spChg chg="mod">
          <ac:chgData name="Clare Macrae" userId="26c43732bc9fa737" providerId="LiveId" clId="{888D8E5B-9168-BB49-893C-A5DE20236738}" dt="2021-03-09T18:15:34.110" v="129" actId="113"/>
          <ac:spMkLst>
            <pc:docMk/>
            <pc:sldMk cId="1103911896" sldId="312"/>
            <ac:spMk id="3" creationId="{086E9FF2-2A9E-AA43-95C6-7789DE9AD18A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103911896" sldId="312"/>
            <ac:spMk id="4" creationId="{FF3923A5-BFEF-1845-BDA4-8CD7A02671C2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103911896" sldId="312"/>
            <ac:spMk id="5" creationId="{57D3431F-63DA-7F40-8A84-8A4E8BAFA4DD}"/>
          </ac:spMkLst>
        </pc:spChg>
      </pc:sldChg>
      <pc:sldChg chg="modSp new del mod">
        <pc:chgData name="Clare Macrae" userId="26c43732bc9fa737" providerId="LiveId" clId="{888D8E5B-9168-BB49-893C-A5DE20236738}" dt="2021-03-09T09:01:36.080" v="42" actId="2696"/>
        <pc:sldMkLst>
          <pc:docMk/>
          <pc:sldMk cId="1413616006" sldId="312"/>
        </pc:sldMkLst>
        <pc:spChg chg="mod">
          <ac:chgData name="Clare Macrae" userId="26c43732bc9fa737" providerId="LiveId" clId="{888D8E5B-9168-BB49-893C-A5DE20236738}" dt="2021-03-09T08:28:44.317" v="14" actId="20577"/>
          <ac:spMkLst>
            <pc:docMk/>
            <pc:sldMk cId="1413616006" sldId="312"/>
            <ac:spMk id="2" creationId="{B2EC0FDD-15E2-4141-8912-F36D0514FA30}"/>
          </ac:spMkLst>
        </pc:spChg>
      </pc:sldChg>
      <pc:sldChg chg="modSp new del mod">
        <pc:chgData name="Clare Macrae" userId="26c43732bc9fa737" providerId="LiveId" clId="{888D8E5B-9168-BB49-893C-A5DE20236738}" dt="2021-03-09T09:01:36.080" v="42" actId="2696"/>
        <pc:sldMkLst>
          <pc:docMk/>
          <pc:sldMk cId="524662503" sldId="313"/>
        </pc:sldMkLst>
        <pc:spChg chg="mod">
          <ac:chgData name="Clare Macrae" userId="26c43732bc9fa737" providerId="LiveId" clId="{888D8E5B-9168-BB49-893C-A5DE20236738}" dt="2021-03-09T08:29:45.333" v="33" actId="20577"/>
          <ac:spMkLst>
            <pc:docMk/>
            <pc:sldMk cId="524662503" sldId="313"/>
            <ac:spMk id="2" creationId="{97607618-33F9-5447-80E0-CEC1BF2D4507}"/>
          </ac:spMkLst>
        </pc:spChg>
      </pc:sldChg>
      <pc:sldChg chg="addSp delSp modSp new del mod modClrScheme chgLayout">
        <pc:chgData name="Clare Macrae" userId="26c43732bc9fa737" providerId="LiveId" clId="{888D8E5B-9168-BB49-893C-A5DE20236738}" dt="2021-03-09T21:04:14.769" v="443" actId="2696"/>
        <pc:sldMkLst>
          <pc:docMk/>
          <pc:sldMk cId="3659470882" sldId="313"/>
        </pc:sldMkLst>
        <pc:spChg chg="del">
          <ac:chgData name="Clare Macrae" userId="26c43732bc9fa737" providerId="LiveId" clId="{888D8E5B-9168-BB49-893C-A5DE20236738}" dt="2021-03-09T20:23:51.626" v="134" actId="700"/>
          <ac:spMkLst>
            <pc:docMk/>
            <pc:sldMk cId="3659470882" sldId="313"/>
            <ac:spMk id="2" creationId="{346A97BE-0E61-464B-9057-6FFB8D8E59A5}"/>
          </ac:spMkLst>
        </pc:spChg>
        <pc:spChg chg="del">
          <ac:chgData name="Clare Macrae" userId="26c43732bc9fa737" providerId="LiveId" clId="{888D8E5B-9168-BB49-893C-A5DE20236738}" dt="2021-03-09T20:23:45.430" v="131"/>
          <ac:spMkLst>
            <pc:docMk/>
            <pc:sldMk cId="3659470882" sldId="313"/>
            <ac:spMk id="3" creationId="{DF815F2F-F383-B04A-A94B-3D7CA19D2435}"/>
          </ac:spMkLst>
        </pc:spChg>
        <pc:spChg chg="mod ord">
          <ac:chgData name="Clare Macrae" userId="26c43732bc9fa737" providerId="LiveId" clId="{888D8E5B-9168-BB49-893C-A5DE20236738}" dt="2021-03-09T20:23:51.626" v="134" actId="700"/>
          <ac:spMkLst>
            <pc:docMk/>
            <pc:sldMk cId="3659470882" sldId="313"/>
            <ac:spMk id="4" creationId="{CFF661F9-32BA-C640-A2BE-0151E2FB6B70}"/>
          </ac:spMkLst>
        </pc:spChg>
        <pc:spChg chg="mod ord">
          <ac:chgData name="Clare Macrae" userId="26c43732bc9fa737" providerId="LiveId" clId="{888D8E5B-9168-BB49-893C-A5DE20236738}" dt="2021-03-09T20:23:51.626" v="134" actId="700"/>
          <ac:spMkLst>
            <pc:docMk/>
            <pc:sldMk cId="3659470882" sldId="313"/>
            <ac:spMk id="5" creationId="{9ED12AC0-52B0-934F-8F9E-DCAA3B043627}"/>
          </ac:spMkLst>
        </pc:spChg>
        <pc:picChg chg="add del mod ord">
          <ac:chgData name="Clare Macrae" userId="26c43732bc9fa737" providerId="LiveId" clId="{888D8E5B-9168-BB49-893C-A5DE20236738}" dt="2021-03-09T20:34:07.264" v="137" actId="478"/>
          <ac:picMkLst>
            <pc:docMk/>
            <pc:sldMk cId="3659470882" sldId="313"/>
            <ac:picMk id="8" creationId="{7B18C248-4F33-EA49-9DA4-65B1904978CD}"/>
          </ac:picMkLst>
        </pc:picChg>
        <pc:picChg chg="add mod">
          <ac:chgData name="Clare Macrae" userId="26c43732bc9fa737" providerId="LiveId" clId="{888D8E5B-9168-BB49-893C-A5DE20236738}" dt="2021-03-09T20:36:46.324" v="235" actId="1076"/>
          <ac:picMkLst>
            <pc:docMk/>
            <pc:sldMk cId="3659470882" sldId="313"/>
            <ac:picMk id="10" creationId="{0B0973EF-CD3A-0F44-8EEC-158986626DB8}"/>
          </ac:picMkLst>
        </pc:picChg>
        <pc:picChg chg="add mod">
          <ac:chgData name="Clare Macrae" userId="26c43732bc9fa737" providerId="LiveId" clId="{888D8E5B-9168-BB49-893C-A5DE20236738}" dt="2021-03-09T20:36:50.357" v="236" actId="1076"/>
          <ac:picMkLst>
            <pc:docMk/>
            <pc:sldMk cId="3659470882" sldId="313"/>
            <ac:picMk id="12" creationId="{C479FB26-08EB-3241-A787-76218397DA97}"/>
          </ac:picMkLst>
        </pc:picChg>
        <pc:picChg chg="add mod">
          <ac:chgData name="Clare Macrae" userId="26c43732bc9fa737" providerId="LiveId" clId="{888D8E5B-9168-BB49-893C-A5DE20236738}" dt="2021-03-09T20:36:54.420" v="237" actId="1076"/>
          <ac:picMkLst>
            <pc:docMk/>
            <pc:sldMk cId="3659470882" sldId="313"/>
            <ac:picMk id="14" creationId="{63026F24-D48B-A346-9CC8-133E8436DFCC}"/>
          </ac:picMkLst>
        </pc:picChg>
        <pc:picChg chg="add mod">
          <ac:chgData name="Clare Macrae" userId="26c43732bc9fa737" providerId="LiveId" clId="{888D8E5B-9168-BB49-893C-A5DE20236738}" dt="2021-03-09T20:36:57.997" v="238" actId="1076"/>
          <ac:picMkLst>
            <pc:docMk/>
            <pc:sldMk cId="3659470882" sldId="313"/>
            <ac:picMk id="16" creationId="{A33A6D1C-A5DA-BC44-8C7F-5702564424E0}"/>
          </ac:picMkLst>
        </pc:picChg>
        <pc:picChg chg="add mod">
          <ac:chgData name="Clare Macrae" userId="26c43732bc9fa737" providerId="LiveId" clId="{888D8E5B-9168-BB49-893C-A5DE20236738}" dt="2021-03-09T20:37:03.171" v="240" actId="1076"/>
          <ac:picMkLst>
            <pc:docMk/>
            <pc:sldMk cId="3659470882" sldId="313"/>
            <ac:picMk id="18" creationId="{49DCB8B8-CE71-3240-873A-7CA495220851}"/>
          </ac:picMkLst>
        </pc:picChg>
        <pc:picChg chg="add mod modCrop">
          <ac:chgData name="Clare Macrae" userId="26c43732bc9fa737" providerId="LiveId" clId="{888D8E5B-9168-BB49-893C-A5DE20236738}" dt="2021-03-09T20:38:13.142" v="250" actId="732"/>
          <ac:picMkLst>
            <pc:docMk/>
            <pc:sldMk cId="3659470882" sldId="313"/>
            <ac:picMk id="20" creationId="{4AED4FAB-28E1-EF42-AAFB-6D6C43745B3F}"/>
          </ac:picMkLst>
        </pc:picChg>
        <pc:picChg chg="add mod">
          <ac:chgData name="Clare Macrae" userId="26c43732bc9fa737" providerId="LiveId" clId="{888D8E5B-9168-BB49-893C-A5DE20236738}" dt="2021-03-09T20:38:21.221" v="251" actId="1076"/>
          <ac:picMkLst>
            <pc:docMk/>
            <pc:sldMk cId="3659470882" sldId="313"/>
            <ac:picMk id="22" creationId="{29A803C0-4D75-D140-8F9E-8F5D99353396}"/>
          </ac:picMkLst>
        </pc:picChg>
        <pc:picChg chg="add mod">
          <ac:chgData name="Clare Macrae" userId="26c43732bc9fa737" providerId="LiveId" clId="{888D8E5B-9168-BB49-893C-A5DE20236738}" dt="2021-03-09T20:38:21.221" v="251" actId="1076"/>
          <ac:picMkLst>
            <pc:docMk/>
            <pc:sldMk cId="3659470882" sldId="313"/>
            <ac:picMk id="24" creationId="{614865DE-E18C-B049-8769-B9266F14A293}"/>
          </ac:picMkLst>
        </pc:picChg>
        <pc:picChg chg="add mod">
          <ac:chgData name="Clare Macrae" userId="26c43732bc9fa737" providerId="LiveId" clId="{888D8E5B-9168-BB49-893C-A5DE20236738}" dt="2021-03-09T20:38:21.221" v="251" actId="1076"/>
          <ac:picMkLst>
            <pc:docMk/>
            <pc:sldMk cId="3659470882" sldId="313"/>
            <ac:picMk id="26" creationId="{B4FDDBE6-42B2-724F-B61D-6419948CAB73}"/>
          </ac:picMkLst>
        </pc:picChg>
        <pc:picChg chg="add mod modCrop">
          <ac:chgData name="Clare Macrae" userId="26c43732bc9fa737" providerId="LiveId" clId="{888D8E5B-9168-BB49-893C-A5DE20236738}" dt="2021-03-09T20:38:21.221" v="251" actId="1076"/>
          <ac:picMkLst>
            <pc:docMk/>
            <pc:sldMk cId="3659470882" sldId="313"/>
            <ac:picMk id="28" creationId="{58D948DF-87C1-9845-84A6-04F25BFADFBE}"/>
          </ac:picMkLst>
        </pc:picChg>
      </pc:sldChg>
      <pc:sldChg chg="modSp new del mod">
        <pc:chgData name="Clare Macrae" userId="26c43732bc9fa737" providerId="LiveId" clId="{888D8E5B-9168-BB49-893C-A5DE20236738}" dt="2021-03-09T09:01:36.080" v="42" actId="2696"/>
        <pc:sldMkLst>
          <pc:docMk/>
          <pc:sldMk cId="1291173119" sldId="314"/>
        </pc:sldMkLst>
        <pc:spChg chg="mod">
          <ac:chgData name="Clare Macrae" userId="26c43732bc9fa737" providerId="LiveId" clId="{888D8E5B-9168-BB49-893C-A5DE20236738}" dt="2021-03-09T09:01:20.479" v="41" actId="20577"/>
          <ac:spMkLst>
            <pc:docMk/>
            <pc:sldMk cId="1291173119" sldId="314"/>
            <ac:spMk id="2" creationId="{93666AAB-86F1-5643-91B5-CF4777FF8210}"/>
          </ac:spMkLst>
        </pc:spChg>
      </pc:sldChg>
      <pc:sldChg chg="addSp modSp add del mod modAnim">
        <pc:chgData name="Clare Macrae" userId="26c43732bc9fa737" providerId="LiveId" clId="{888D8E5B-9168-BB49-893C-A5DE20236738}" dt="2021-03-09T21:04:14.769" v="443" actId="2696"/>
        <pc:sldMkLst>
          <pc:docMk/>
          <pc:sldMk cId="1766303721" sldId="314"/>
        </pc:sldMkLst>
        <pc:spChg chg="add mod">
          <ac:chgData name="Clare Macrae" userId="26c43732bc9fa737" providerId="LiveId" clId="{888D8E5B-9168-BB49-893C-A5DE20236738}" dt="2021-03-09T20:47:09.479" v="306" actId="1076"/>
          <ac:spMkLst>
            <pc:docMk/>
            <pc:sldMk cId="1766303721" sldId="314"/>
            <ac:spMk id="2" creationId="{F586AB69-B98A-A847-9DCE-AABE411E8CC4}"/>
          </ac:spMkLst>
        </pc:spChg>
        <pc:picChg chg="mod">
          <ac:chgData name="Clare Macrae" userId="26c43732bc9fa737" providerId="LiveId" clId="{888D8E5B-9168-BB49-893C-A5DE20236738}" dt="2021-03-09T20:45:48.709" v="274" actId="408"/>
          <ac:picMkLst>
            <pc:docMk/>
            <pc:sldMk cId="1766303721" sldId="314"/>
            <ac:picMk id="10" creationId="{0B0973EF-CD3A-0F44-8EEC-158986626DB8}"/>
          </ac:picMkLst>
        </pc:picChg>
        <pc:picChg chg="mod">
          <ac:chgData name="Clare Macrae" userId="26c43732bc9fa737" providerId="LiveId" clId="{888D8E5B-9168-BB49-893C-A5DE20236738}" dt="2021-03-09T20:45:53.554" v="275" actId="408"/>
          <ac:picMkLst>
            <pc:docMk/>
            <pc:sldMk cId="1766303721" sldId="314"/>
            <ac:picMk id="12" creationId="{C479FB26-08EB-3241-A787-76218397DA97}"/>
          </ac:picMkLst>
        </pc:picChg>
        <pc:picChg chg="mod">
          <ac:chgData name="Clare Macrae" userId="26c43732bc9fa737" providerId="LiveId" clId="{888D8E5B-9168-BB49-893C-A5DE20236738}" dt="2021-03-09T20:45:53.554" v="275" actId="408"/>
          <ac:picMkLst>
            <pc:docMk/>
            <pc:sldMk cId="1766303721" sldId="314"/>
            <ac:picMk id="14" creationId="{63026F24-D48B-A346-9CC8-133E8436DFCC}"/>
          </ac:picMkLst>
        </pc:picChg>
        <pc:picChg chg="mod">
          <ac:chgData name="Clare Macrae" userId="26c43732bc9fa737" providerId="LiveId" clId="{888D8E5B-9168-BB49-893C-A5DE20236738}" dt="2021-03-09T20:45:53.554" v="275" actId="408"/>
          <ac:picMkLst>
            <pc:docMk/>
            <pc:sldMk cId="1766303721" sldId="314"/>
            <ac:picMk id="16" creationId="{A33A6D1C-A5DA-BC44-8C7F-5702564424E0}"/>
          </ac:picMkLst>
        </pc:picChg>
        <pc:picChg chg="mod">
          <ac:chgData name="Clare Macrae" userId="26c43732bc9fa737" providerId="LiveId" clId="{888D8E5B-9168-BB49-893C-A5DE20236738}" dt="2021-03-09T20:45:53.554" v="275" actId="408"/>
          <ac:picMkLst>
            <pc:docMk/>
            <pc:sldMk cId="1766303721" sldId="314"/>
            <ac:picMk id="18" creationId="{49DCB8B8-CE71-3240-873A-7CA495220851}"/>
          </ac:picMkLst>
        </pc:picChg>
        <pc:picChg chg="mod">
          <ac:chgData name="Clare Macrae" userId="26c43732bc9fa737" providerId="LiveId" clId="{888D8E5B-9168-BB49-893C-A5DE20236738}" dt="2021-03-09T20:45:53.554" v="275" actId="408"/>
          <ac:picMkLst>
            <pc:docMk/>
            <pc:sldMk cId="1766303721" sldId="314"/>
            <ac:picMk id="20" creationId="{4AED4FAB-28E1-EF42-AAFB-6D6C43745B3F}"/>
          </ac:picMkLst>
        </pc:picChg>
        <pc:picChg chg="mod">
          <ac:chgData name="Clare Macrae" userId="26c43732bc9fa737" providerId="LiveId" clId="{888D8E5B-9168-BB49-893C-A5DE20236738}" dt="2021-03-09T20:45:53.554" v="275" actId="408"/>
          <ac:picMkLst>
            <pc:docMk/>
            <pc:sldMk cId="1766303721" sldId="314"/>
            <ac:picMk id="22" creationId="{29A803C0-4D75-D140-8F9E-8F5D99353396}"/>
          </ac:picMkLst>
        </pc:picChg>
        <pc:picChg chg="mod">
          <ac:chgData name="Clare Macrae" userId="26c43732bc9fa737" providerId="LiveId" clId="{888D8E5B-9168-BB49-893C-A5DE20236738}" dt="2021-03-09T20:45:53.554" v="275" actId="408"/>
          <ac:picMkLst>
            <pc:docMk/>
            <pc:sldMk cId="1766303721" sldId="314"/>
            <ac:picMk id="24" creationId="{614865DE-E18C-B049-8769-B9266F14A293}"/>
          </ac:picMkLst>
        </pc:picChg>
        <pc:picChg chg="mod">
          <ac:chgData name="Clare Macrae" userId="26c43732bc9fa737" providerId="LiveId" clId="{888D8E5B-9168-BB49-893C-A5DE20236738}" dt="2021-03-09T20:45:53.554" v="275" actId="408"/>
          <ac:picMkLst>
            <pc:docMk/>
            <pc:sldMk cId="1766303721" sldId="314"/>
            <ac:picMk id="26" creationId="{B4FDDBE6-42B2-724F-B61D-6419948CAB73}"/>
          </ac:picMkLst>
        </pc:picChg>
        <pc:picChg chg="mod">
          <ac:chgData name="Clare Macrae" userId="26c43732bc9fa737" providerId="LiveId" clId="{888D8E5B-9168-BB49-893C-A5DE20236738}" dt="2021-03-09T20:45:48.709" v="274" actId="408"/>
          <ac:picMkLst>
            <pc:docMk/>
            <pc:sldMk cId="1766303721" sldId="314"/>
            <ac:picMk id="28" creationId="{58D948DF-87C1-9845-84A6-04F25BFADFBE}"/>
          </ac:picMkLst>
        </pc:picChg>
      </pc:sldChg>
      <pc:sldChg chg="addSp delSp modSp add mod ord modAnim">
        <pc:chgData name="Clare Macrae" userId="26c43732bc9fa737" providerId="LiveId" clId="{888D8E5B-9168-BB49-893C-A5DE20236738}" dt="2021-03-11T09:51:59.435" v="5221"/>
        <pc:sldMkLst>
          <pc:docMk/>
          <pc:sldMk cId="1708344932" sldId="315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708344932" sldId="315"/>
            <ac:spMk id="4" creationId="{CFF661F9-32BA-C640-A2BE-0151E2FB6B70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708344932" sldId="315"/>
            <ac:spMk id="5" creationId="{9ED12AC0-52B0-934F-8F9E-DCAA3B043627}"/>
          </ac:spMkLst>
        </pc:spChg>
        <pc:picChg chg="mod">
          <ac:chgData name="Clare Macrae" userId="26c43732bc9fa737" providerId="LiveId" clId="{888D8E5B-9168-BB49-893C-A5DE20236738}" dt="2021-03-09T21:03:07.200" v="435" actId="14100"/>
          <ac:picMkLst>
            <pc:docMk/>
            <pc:sldMk cId="1708344932" sldId="315"/>
            <ac:picMk id="10" creationId="{0B0973EF-CD3A-0F44-8EEC-158986626DB8}"/>
          </ac:picMkLst>
        </pc:picChg>
        <pc:picChg chg="mod">
          <ac:chgData name="Clare Macrae" userId="26c43732bc9fa737" providerId="LiveId" clId="{888D8E5B-9168-BB49-893C-A5DE20236738}" dt="2021-03-09T21:00:03.303" v="408" actId="339"/>
          <ac:picMkLst>
            <pc:docMk/>
            <pc:sldMk cId="1708344932" sldId="315"/>
            <ac:picMk id="12" creationId="{C479FB26-08EB-3241-A787-76218397DA97}"/>
          </ac:picMkLst>
        </pc:picChg>
        <pc:picChg chg="mod">
          <ac:chgData name="Clare Macrae" userId="26c43732bc9fa737" providerId="LiveId" clId="{888D8E5B-9168-BB49-893C-A5DE20236738}" dt="2021-03-09T21:00:03.303" v="408" actId="339"/>
          <ac:picMkLst>
            <pc:docMk/>
            <pc:sldMk cId="1708344932" sldId="315"/>
            <ac:picMk id="14" creationId="{63026F24-D48B-A346-9CC8-133E8436DFCC}"/>
          </ac:picMkLst>
        </pc:picChg>
        <pc:picChg chg="mod">
          <ac:chgData name="Clare Macrae" userId="26c43732bc9fa737" providerId="LiveId" clId="{888D8E5B-9168-BB49-893C-A5DE20236738}" dt="2021-03-09T21:00:03.303" v="408" actId="339"/>
          <ac:picMkLst>
            <pc:docMk/>
            <pc:sldMk cId="1708344932" sldId="315"/>
            <ac:picMk id="16" creationId="{A33A6D1C-A5DA-BC44-8C7F-5702564424E0}"/>
          </ac:picMkLst>
        </pc:picChg>
        <pc:picChg chg="mod">
          <ac:chgData name="Clare Macrae" userId="26c43732bc9fa737" providerId="LiveId" clId="{888D8E5B-9168-BB49-893C-A5DE20236738}" dt="2021-03-09T21:00:03.303" v="408" actId="339"/>
          <ac:picMkLst>
            <pc:docMk/>
            <pc:sldMk cId="1708344932" sldId="315"/>
            <ac:picMk id="18" creationId="{49DCB8B8-CE71-3240-873A-7CA495220851}"/>
          </ac:picMkLst>
        </pc:picChg>
        <pc:picChg chg="mod">
          <ac:chgData name="Clare Macrae" userId="26c43732bc9fa737" providerId="LiveId" clId="{888D8E5B-9168-BB49-893C-A5DE20236738}" dt="2021-03-09T21:00:03.303" v="408" actId="339"/>
          <ac:picMkLst>
            <pc:docMk/>
            <pc:sldMk cId="1708344932" sldId="315"/>
            <ac:picMk id="20" creationId="{4AED4FAB-28E1-EF42-AAFB-6D6C43745B3F}"/>
          </ac:picMkLst>
        </pc:picChg>
        <pc:picChg chg="mod">
          <ac:chgData name="Clare Macrae" userId="26c43732bc9fa737" providerId="LiveId" clId="{888D8E5B-9168-BB49-893C-A5DE20236738}" dt="2021-03-09T21:00:03.303" v="408" actId="339"/>
          <ac:picMkLst>
            <pc:docMk/>
            <pc:sldMk cId="1708344932" sldId="315"/>
            <ac:picMk id="22" creationId="{29A803C0-4D75-D140-8F9E-8F5D99353396}"/>
          </ac:picMkLst>
        </pc:picChg>
        <pc:picChg chg="mod">
          <ac:chgData name="Clare Macrae" userId="26c43732bc9fa737" providerId="LiveId" clId="{888D8E5B-9168-BB49-893C-A5DE20236738}" dt="2021-03-09T21:00:03.303" v="408" actId="339"/>
          <ac:picMkLst>
            <pc:docMk/>
            <pc:sldMk cId="1708344932" sldId="315"/>
            <ac:picMk id="24" creationId="{614865DE-E18C-B049-8769-B9266F14A293}"/>
          </ac:picMkLst>
        </pc:picChg>
        <pc:picChg chg="mod">
          <ac:chgData name="Clare Macrae" userId="26c43732bc9fa737" providerId="LiveId" clId="{888D8E5B-9168-BB49-893C-A5DE20236738}" dt="2021-03-09T21:00:03.303" v="408" actId="339"/>
          <ac:picMkLst>
            <pc:docMk/>
            <pc:sldMk cId="1708344932" sldId="315"/>
            <ac:picMk id="26" creationId="{B4FDDBE6-42B2-724F-B61D-6419948CAB73}"/>
          </ac:picMkLst>
        </pc:picChg>
        <pc:picChg chg="mod">
          <ac:chgData name="Clare Macrae" userId="26c43732bc9fa737" providerId="LiveId" clId="{888D8E5B-9168-BB49-893C-A5DE20236738}" dt="2021-03-09T21:00:03.303" v="408" actId="339"/>
          <ac:picMkLst>
            <pc:docMk/>
            <pc:sldMk cId="1708344932" sldId="315"/>
            <ac:picMk id="28" creationId="{58D948DF-87C1-9845-84A6-04F25BFADFBE}"/>
          </ac:picMkLst>
        </pc:picChg>
      </pc:sldChg>
      <pc:sldChg chg="addSp delSp modSp new del mod modShow">
        <pc:chgData name="Clare Macrae" userId="26c43732bc9fa737" providerId="LiveId" clId="{888D8E5B-9168-BB49-893C-A5DE20236738}" dt="2021-03-12T06:06:53.623" v="7438" actId="18676"/>
        <pc:sldMkLst>
          <pc:docMk/>
          <pc:sldMk cId="1353770360" sldId="316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353770360" sldId="316"/>
            <ac:spMk id="4" creationId="{3438AAE3-1500-CD4B-BCAD-D1E6020E8D7B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353770360" sldId="316"/>
            <ac:spMk id="5" creationId="{831CDEF3-67AD-374E-8730-C7249E4F9FDE}"/>
          </ac:spMkLst>
        </pc:spChg>
        <pc:picChg chg="add del mod">
          <ac:chgData name="Clare Macrae" userId="26c43732bc9fa737" providerId="LiveId" clId="{888D8E5B-9168-BB49-893C-A5DE20236738}" dt="2021-03-09T21:17:16.535" v="461" actId="478"/>
          <ac:picMkLst>
            <pc:docMk/>
            <pc:sldMk cId="1353770360" sldId="316"/>
            <ac:picMk id="6" creationId="{4B8A8AC6-4461-7F43-BC0A-EE16DC564128}"/>
          </ac:picMkLst>
        </pc:picChg>
        <pc:picChg chg="add mod">
          <ac:chgData name="Clare Macrae" userId="26c43732bc9fa737" providerId="LiveId" clId="{888D8E5B-9168-BB49-893C-A5DE20236738}" dt="2021-03-09T21:17:34.533" v="468" actId="12788"/>
          <ac:picMkLst>
            <pc:docMk/>
            <pc:sldMk cId="1353770360" sldId="316"/>
            <ac:picMk id="7" creationId="{3AD3111D-A500-BA40-9731-650527C753DE}"/>
          </ac:picMkLst>
        </pc:picChg>
      </pc:sldChg>
      <pc:sldChg chg="modSp add del mod">
        <pc:chgData name="Clare Macrae" userId="26c43732bc9fa737" providerId="LiveId" clId="{888D8E5B-9168-BB49-893C-A5DE20236738}" dt="2021-03-09T21:04:02.701" v="442" actId="2696"/>
        <pc:sldMkLst>
          <pc:docMk/>
          <pc:sldMk cId="1498254774" sldId="316"/>
        </pc:sldMkLst>
        <pc:picChg chg="mod">
          <ac:chgData name="Clare Macrae" userId="26c43732bc9fa737" providerId="LiveId" clId="{888D8E5B-9168-BB49-893C-A5DE20236738}" dt="2021-03-09T21:02:19.115" v="433" actId="465"/>
          <ac:picMkLst>
            <pc:docMk/>
            <pc:sldMk cId="1498254774" sldId="316"/>
            <ac:picMk id="10" creationId="{0B0973EF-CD3A-0F44-8EEC-158986626DB8}"/>
          </ac:picMkLst>
        </pc:picChg>
        <pc:picChg chg="mod">
          <ac:chgData name="Clare Macrae" userId="26c43732bc9fa737" providerId="LiveId" clId="{888D8E5B-9168-BB49-893C-A5DE20236738}" dt="2021-03-09T21:02:19.115" v="433" actId="465"/>
          <ac:picMkLst>
            <pc:docMk/>
            <pc:sldMk cId="1498254774" sldId="316"/>
            <ac:picMk id="12" creationId="{C479FB26-08EB-3241-A787-76218397DA97}"/>
          </ac:picMkLst>
        </pc:picChg>
        <pc:picChg chg="mod">
          <ac:chgData name="Clare Macrae" userId="26c43732bc9fa737" providerId="LiveId" clId="{888D8E5B-9168-BB49-893C-A5DE20236738}" dt="2021-03-09T21:02:19.115" v="433" actId="465"/>
          <ac:picMkLst>
            <pc:docMk/>
            <pc:sldMk cId="1498254774" sldId="316"/>
            <ac:picMk id="14" creationId="{63026F24-D48B-A346-9CC8-133E8436DFCC}"/>
          </ac:picMkLst>
        </pc:picChg>
        <pc:picChg chg="mod">
          <ac:chgData name="Clare Macrae" userId="26c43732bc9fa737" providerId="LiveId" clId="{888D8E5B-9168-BB49-893C-A5DE20236738}" dt="2021-03-09T21:02:19.115" v="433" actId="465"/>
          <ac:picMkLst>
            <pc:docMk/>
            <pc:sldMk cId="1498254774" sldId="316"/>
            <ac:picMk id="16" creationId="{A33A6D1C-A5DA-BC44-8C7F-5702564424E0}"/>
          </ac:picMkLst>
        </pc:picChg>
        <pc:picChg chg="mod">
          <ac:chgData name="Clare Macrae" userId="26c43732bc9fa737" providerId="LiveId" clId="{888D8E5B-9168-BB49-893C-A5DE20236738}" dt="2021-03-09T21:02:19.115" v="433" actId="465"/>
          <ac:picMkLst>
            <pc:docMk/>
            <pc:sldMk cId="1498254774" sldId="316"/>
            <ac:picMk id="18" creationId="{49DCB8B8-CE71-3240-873A-7CA495220851}"/>
          </ac:picMkLst>
        </pc:picChg>
        <pc:picChg chg="mod">
          <ac:chgData name="Clare Macrae" userId="26c43732bc9fa737" providerId="LiveId" clId="{888D8E5B-9168-BB49-893C-A5DE20236738}" dt="2021-03-09T21:02:19.115" v="433" actId="465"/>
          <ac:picMkLst>
            <pc:docMk/>
            <pc:sldMk cId="1498254774" sldId="316"/>
            <ac:picMk id="20" creationId="{4AED4FAB-28E1-EF42-AAFB-6D6C43745B3F}"/>
          </ac:picMkLst>
        </pc:picChg>
        <pc:picChg chg="mod">
          <ac:chgData name="Clare Macrae" userId="26c43732bc9fa737" providerId="LiveId" clId="{888D8E5B-9168-BB49-893C-A5DE20236738}" dt="2021-03-09T21:02:19.115" v="433" actId="465"/>
          <ac:picMkLst>
            <pc:docMk/>
            <pc:sldMk cId="1498254774" sldId="316"/>
            <ac:picMk id="22" creationId="{29A803C0-4D75-D140-8F9E-8F5D99353396}"/>
          </ac:picMkLst>
        </pc:picChg>
        <pc:picChg chg="mod">
          <ac:chgData name="Clare Macrae" userId="26c43732bc9fa737" providerId="LiveId" clId="{888D8E5B-9168-BB49-893C-A5DE20236738}" dt="2021-03-09T21:02:19.115" v="433" actId="465"/>
          <ac:picMkLst>
            <pc:docMk/>
            <pc:sldMk cId="1498254774" sldId="316"/>
            <ac:picMk id="24" creationId="{614865DE-E18C-B049-8769-B9266F14A293}"/>
          </ac:picMkLst>
        </pc:picChg>
        <pc:picChg chg="mod">
          <ac:chgData name="Clare Macrae" userId="26c43732bc9fa737" providerId="LiveId" clId="{888D8E5B-9168-BB49-893C-A5DE20236738}" dt="2021-03-09T21:02:19.115" v="433" actId="465"/>
          <ac:picMkLst>
            <pc:docMk/>
            <pc:sldMk cId="1498254774" sldId="316"/>
            <ac:picMk id="26" creationId="{B4FDDBE6-42B2-724F-B61D-6419948CAB73}"/>
          </ac:picMkLst>
        </pc:picChg>
        <pc:picChg chg="mod">
          <ac:chgData name="Clare Macrae" userId="26c43732bc9fa737" providerId="LiveId" clId="{888D8E5B-9168-BB49-893C-A5DE20236738}" dt="2021-03-09T21:02:19.115" v="433" actId="465"/>
          <ac:picMkLst>
            <pc:docMk/>
            <pc:sldMk cId="1498254774" sldId="316"/>
            <ac:picMk id="28" creationId="{58D948DF-87C1-9845-84A6-04F25BFADFBE}"/>
          </ac:picMkLst>
        </pc:picChg>
      </pc:sldChg>
      <pc:sldChg chg="addSp delSp modSp new mod setBg modClrScheme modAnim setClrOvrMap chgLayout modNotesTx">
        <pc:chgData name="Clare Macrae" userId="26c43732bc9fa737" providerId="LiveId" clId="{888D8E5B-9168-BB49-893C-A5DE20236738}" dt="2021-03-11T09:51:59.435" v="5221"/>
        <pc:sldMkLst>
          <pc:docMk/>
          <pc:sldMk cId="1616436319" sldId="317"/>
        </pc:sldMkLst>
        <pc:spChg chg="del mod ord">
          <ac:chgData name="Clare Macrae" userId="26c43732bc9fa737" providerId="LiveId" clId="{888D8E5B-9168-BB49-893C-A5DE20236738}" dt="2021-03-10T06:56:21.902" v="783" actId="478"/>
          <ac:spMkLst>
            <pc:docMk/>
            <pc:sldMk cId="1616436319" sldId="317"/>
            <ac:spMk id="2" creationId="{5A17C01B-E7FA-504D-B9DD-CD920AA9E92F}"/>
          </ac:spMkLst>
        </pc:spChg>
        <pc:spChg chg="del mod ord">
          <ac:chgData name="Clare Macrae" userId="26c43732bc9fa737" providerId="LiveId" clId="{888D8E5B-9168-BB49-893C-A5DE20236738}" dt="2021-03-10T06:56:08.446" v="782" actId="700"/>
          <ac:spMkLst>
            <pc:docMk/>
            <pc:sldMk cId="1616436319" sldId="317"/>
            <ac:spMk id="3" creationId="{18F5854D-511E-B14B-AF63-56008083FB81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1616436319" sldId="317"/>
            <ac:spMk id="4" creationId="{C36DE78B-44A9-6B45-9384-AA5813070875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1616436319" sldId="317"/>
            <ac:spMk id="5" creationId="{A3E05082-7F03-AB4C-B027-04AFC9B8EBC8}"/>
          </ac:spMkLst>
        </pc:spChg>
        <pc:spChg chg="add del">
          <ac:chgData name="Clare Macrae" userId="26c43732bc9fa737" providerId="LiveId" clId="{888D8E5B-9168-BB49-893C-A5DE20236738}" dt="2021-03-10T06:55:58.921" v="781" actId="26606"/>
          <ac:spMkLst>
            <pc:docMk/>
            <pc:sldMk cId="1616436319" sldId="317"/>
            <ac:spMk id="71" creationId="{FC485557-E744-401B-A251-3650FAEEAD8E}"/>
          </ac:spMkLst>
        </pc:spChg>
        <pc:spChg chg="add del">
          <ac:chgData name="Clare Macrae" userId="26c43732bc9fa737" providerId="LiveId" clId="{888D8E5B-9168-BB49-893C-A5DE20236738}" dt="2021-03-10T06:55:58.921" v="781" actId="26606"/>
          <ac:spMkLst>
            <pc:docMk/>
            <pc:sldMk cId="1616436319" sldId="317"/>
            <ac:spMk id="73" creationId="{986D68AF-6B45-4B98-8634-61D8C9C05662}"/>
          </ac:spMkLst>
        </pc:spChg>
        <pc:spChg chg="add del">
          <ac:chgData name="Clare Macrae" userId="26c43732bc9fa737" providerId="LiveId" clId="{888D8E5B-9168-BB49-893C-A5DE20236738}" dt="2021-03-10T06:55:58.921" v="781" actId="26606"/>
          <ac:spMkLst>
            <pc:docMk/>
            <pc:sldMk cId="1616436319" sldId="317"/>
            <ac:spMk id="75" creationId="{0143DE54-7BFF-4B29-8566-DF80EE4CCB07}"/>
          </ac:spMkLst>
        </pc:spChg>
        <pc:spChg chg="add del">
          <ac:chgData name="Clare Macrae" userId="26c43732bc9fa737" providerId="LiveId" clId="{888D8E5B-9168-BB49-893C-A5DE20236738}" dt="2021-03-10T06:55:58.921" v="781" actId="26606"/>
          <ac:spMkLst>
            <pc:docMk/>
            <pc:sldMk cId="1616436319" sldId="317"/>
            <ac:spMk id="77" creationId="{7C661810-D461-4214-A635-30A7D1714054}"/>
          </ac:spMkLst>
        </pc:spChg>
        <pc:spChg chg="add del">
          <ac:chgData name="Clare Macrae" userId="26c43732bc9fa737" providerId="LiveId" clId="{888D8E5B-9168-BB49-893C-A5DE20236738}" dt="2021-03-10T06:55:58.921" v="781" actId="26606"/>
          <ac:spMkLst>
            <pc:docMk/>
            <pc:sldMk cId="1616436319" sldId="317"/>
            <ac:spMk id="79" creationId="{ED6475A3-FF98-4FA0-B527-600EBA9BD68F}"/>
          </ac:spMkLst>
        </pc:spChg>
        <pc:picChg chg="add mod modCrop">
          <ac:chgData name="Clare Macrae" userId="26c43732bc9fa737" providerId="LiveId" clId="{888D8E5B-9168-BB49-893C-A5DE20236738}" dt="2021-03-11T08:52:34.057" v="4074" actId="1036"/>
          <ac:picMkLst>
            <pc:docMk/>
            <pc:sldMk cId="1616436319" sldId="317"/>
            <ac:picMk id="3" creationId="{B2E8BCF8-4A88-F440-96A9-1D17D9C2ECBF}"/>
          </ac:picMkLst>
        </pc:picChg>
        <pc:picChg chg="add mod">
          <ac:chgData name="Clare Macrae" userId="26c43732bc9fa737" providerId="LiveId" clId="{888D8E5B-9168-BB49-893C-A5DE20236738}" dt="2021-03-11T08:52:34.057" v="4074" actId="1036"/>
          <ac:picMkLst>
            <pc:docMk/>
            <pc:sldMk cId="1616436319" sldId="317"/>
            <ac:picMk id="6" creationId="{481F0376-218D-AE42-8FD7-D60D8FAA983A}"/>
          </ac:picMkLst>
        </pc:picChg>
        <pc:picChg chg="add mod">
          <ac:chgData name="Clare Macrae" userId="26c43732bc9fa737" providerId="LiveId" clId="{888D8E5B-9168-BB49-893C-A5DE20236738}" dt="2021-03-10T06:56:28.863" v="785" actId="14100"/>
          <ac:picMkLst>
            <pc:docMk/>
            <pc:sldMk cId="1616436319" sldId="317"/>
            <ac:picMk id="1026" creationId="{F1E494EA-5AEF-CC4E-A6CB-5C7A7EFDC0FC}"/>
          </ac:picMkLst>
        </pc:picChg>
      </pc:sldChg>
      <pc:sldChg chg="addSp delSp modSp new del mod modClrScheme chgLayout">
        <pc:chgData name="Clare Macrae" userId="26c43732bc9fa737" providerId="LiveId" clId="{888D8E5B-9168-BB49-893C-A5DE20236738}" dt="2021-03-10T08:10:13.315" v="1054" actId="2696"/>
        <pc:sldMkLst>
          <pc:docMk/>
          <pc:sldMk cId="3735442718" sldId="318"/>
        </pc:sldMkLst>
        <pc:spChg chg="del mod ord">
          <ac:chgData name="Clare Macrae" userId="26c43732bc9fa737" providerId="LiveId" clId="{888D8E5B-9168-BB49-893C-A5DE20236738}" dt="2021-03-10T07:16:06.114" v="809" actId="478"/>
          <ac:spMkLst>
            <pc:docMk/>
            <pc:sldMk cId="3735442718" sldId="318"/>
            <ac:spMk id="2" creationId="{0A347249-17E1-C443-9A1F-C2D470047186}"/>
          </ac:spMkLst>
        </pc:spChg>
        <pc:spChg chg="del">
          <ac:chgData name="Clare Macrae" userId="26c43732bc9fa737" providerId="LiveId" clId="{888D8E5B-9168-BB49-893C-A5DE20236738}" dt="2021-03-10T07:16:02.272" v="808" actId="700"/>
          <ac:spMkLst>
            <pc:docMk/>
            <pc:sldMk cId="3735442718" sldId="318"/>
            <ac:spMk id="3" creationId="{EC8D7D62-B43C-0946-BE36-1B39D77FA0E4}"/>
          </ac:spMkLst>
        </pc:spChg>
        <pc:spChg chg="mod ord">
          <ac:chgData name="Clare Macrae" userId="26c43732bc9fa737" providerId="LiveId" clId="{888D8E5B-9168-BB49-893C-A5DE20236738}" dt="2021-03-10T07:16:02.272" v="808" actId="700"/>
          <ac:spMkLst>
            <pc:docMk/>
            <pc:sldMk cId="3735442718" sldId="318"/>
            <ac:spMk id="4" creationId="{884E395B-129D-AF49-8A83-04E9E98278E5}"/>
          </ac:spMkLst>
        </pc:spChg>
        <pc:spChg chg="mod ord">
          <ac:chgData name="Clare Macrae" userId="26c43732bc9fa737" providerId="LiveId" clId="{888D8E5B-9168-BB49-893C-A5DE20236738}" dt="2021-03-10T07:16:02.272" v="808" actId="700"/>
          <ac:spMkLst>
            <pc:docMk/>
            <pc:sldMk cId="3735442718" sldId="318"/>
            <ac:spMk id="5" creationId="{F41F8F65-CA19-F14C-BD58-9974A3097D7C}"/>
          </ac:spMkLst>
        </pc:spChg>
        <pc:picChg chg="add">
          <ac:chgData name="Clare Macrae" userId="26c43732bc9fa737" providerId="LiveId" clId="{888D8E5B-9168-BB49-893C-A5DE20236738}" dt="2021-03-10T07:15:53.155" v="807"/>
          <ac:picMkLst>
            <pc:docMk/>
            <pc:sldMk cId="3735442718" sldId="318"/>
            <ac:picMk id="6" creationId="{11C8FE6C-D113-294A-AD25-6884DB34466C}"/>
          </ac:picMkLst>
        </pc:picChg>
      </pc:sldChg>
      <pc:sldChg chg="addSp delSp modSp new mod ord modNotesTx">
        <pc:chgData name="Clare Macrae" userId="26c43732bc9fa737" providerId="LiveId" clId="{888D8E5B-9168-BB49-893C-A5DE20236738}" dt="2021-03-12T07:48:15.751" v="7443" actId="20578"/>
        <pc:sldMkLst>
          <pc:docMk/>
          <pc:sldMk cId="468472326" sldId="319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468472326" sldId="319"/>
            <ac:spMk id="2" creationId="{4A85AA21-E66D-7941-9F14-7D002CFF32D8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468472326" sldId="319"/>
            <ac:spMk id="3" creationId="{58E8582B-75B6-3849-A3E8-CA51EE5A057A}"/>
          </ac:spMkLst>
        </pc:spChg>
        <pc:picChg chg="add mod modCrop">
          <ac:chgData name="Clare Macrae" userId="26c43732bc9fa737" providerId="LiveId" clId="{888D8E5B-9168-BB49-893C-A5DE20236738}" dt="2021-03-10T07:27:19.787" v="875" actId="1036"/>
          <ac:picMkLst>
            <pc:docMk/>
            <pc:sldMk cId="468472326" sldId="319"/>
            <ac:picMk id="5" creationId="{5B9ADB42-1928-5B45-95DE-61E6A0971DFA}"/>
          </ac:picMkLst>
        </pc:picChg>
      </pc:sldChg>
      <pc:sldChg chg="addSp delSp modSp new mod modClrScheme chgLayout">
        <pc:chgData name="Clare Macrae" userId="26c43732bc9fa737" providerId="LiveId" clId="{888D8E5B-9168-BB49-893C-A5DE20236738}" dt="2021-03-11T09:51:59.435" v="5221"/>
        <pc:sldMkLst>
          <pc:docMk/>
          <pc:sldMk cId="3586977332" sldId="320"/>
        </pc:sldMkLst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586977332" sldId="320"/>
            <ac:spMk id="2" creationId="{243D26D6-D2B7-0948-8CC0-E97DFAE6317D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586977332" sldId="320"/>
            <ac:spMk id="3" creationId="{4AE42D89-26FF-5841-B6EC-BF672E91383F}"/>
          </ac:spMkLst>
        </pc:spChg>
        <pc:spChg chg="add mod ord">
          <ac:chgData name="Clare Macrae" userId="26c43732bc9fa737" providerId="LiveId" clId="{888D8E5B-9168-BB49-893C-A5DE20236738}" dt="2021-03-10T08:02:02.742" v="928" actId="20577"/>
          <ac:spMkLst>
            <pc:docMk/>
            <pc:sldMk cId="3586977332" sldId="320"/>
            <ac:spMk id="6" creationId="{25AB8660-9A40-F94E-A4E1-FECA061DD818}"/>
          </ac:spMkLst>
        </pc:spChg>
        <pc:picChg chg="add mod modCrop">
          <ac:chgData name="Clare Macrae" userId="26c43732bc9fa737" providerId="LiveId" clId="{888D8E5B-9168-BB49-893C-A5DE20236738}" dt="2021-03-10T08:10:00.832" v="1053" actId="732"/>
          <ac:picMkLst>
            <pc:docMk/>
            <pc:sldMk cId="3586977332" sldId="320"/>
            <ac:picMk id="4" creationId="{7E739222-0601-8249-91D1-5FACE4AD9BBB}"/>
          </ac:picMkLst>
        </pc:picChg>
        <pc:picChg chg="add del mod">
          <ac:chgData name="Clare Macrae" userId="26c43732bc9fa737" providerId="LiveId" clId="{888D8E5B-9168-BB49-893C-A5DE20236738}" dt="2021-03-10T07:58:13.424" v="890" actId="478"/>
          <ac:picMkLst>
            <pc:docMk/>
            <pc:sldMk cId="3586977332" sldId="320"/>
            <ac:picMk id="5" creationId="{CD6B47A9-31D1-1F4B-A99D-58923C4F02F3}"/>
          </ac:picMkLst>
        </pc:picChg>
      </pc:sldChg>
      <pc:sldChg chg="addSp delSp modSp add mod modClrScheme modAnim chgLayout">
        <pc:chgData name="Clare Macrae" userId="26c43732bc9fa737" providerId="LiveId" clId="{888D8E5B-9168-BB49-893C-A5DE20236738}" dt="2021-03-11T09:51:59.435" v="5221"/>
        <pc:sldMkLst>
          <pc:docMk/>
          <pc:sldMk cId="3228062719" sldId="321"/>
        </pc:sldMkLst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228062719" sldId="321"/>
            <ac:spMk id="2" creationId="{243D26D6-D2B7-0948-8CC0-E97DFAE6317D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228062719" sldId="321"/>
            <ac:spMk id="3" creationId="{4AE42D89-26FF-5841-B6EC-BF672E91383F}"/>
          </ac:spMkLst>
        </pc:spChg>
        <pc:spChg chg="add mod ord">
          <ac:chgData name="Clare Macrae" userId="26c43732bc9fa737" providerId="LiveId" clId="{888D8E5B-9168-BB49-893C-A5DE20236738}" dt="2021-03-10T08:07:10.360" v="1036" actId="20577"/>
          <ac:spMkLst>
            <pc:docMk/>
            <pc:sldMk cId="3228062719" sldId="321"/>
            <ac:spMk id="7" creationId="{898481B2-7280-D74C-9D1C-2889BEB37A29}"/>
          </ac:spMkLst>
        </pc:spChg>
        <pc:picChg chg="del">
          <ac:chgData name="Clare Macrae" userId="26c43732bc9fa737" providerId="LiveId" clId="{888D8E5B-9168-BB49-893C-A5DE20236738}" dt="2021-03-10T07:58:29.569" v="895" actId="478"/>
          <ac:picMkLst>
            <pc:docMk/>
            <pc:sldMk cId="3228062719" sldId="321"/>
            <ac:picMk id="4" creationId="{7E739222-0601-8249-91D1-5FACE4AD9BBB}"/>
          </ac:picMkLst>
        </pc:picChg>
        <pc:picChg chg="mod">
          <ac:chgData name="Clare Macrae" userId="26c43732bc9fa737" providerId="LiveId" clId="{888D8E5B-9168-BB49-893C-A5DE20236738}" dt="2021-03-10T08:02:59.680" v="975" actId="1076"/>
          <ac:picMkLst>
            <pc:docMk/>
            <pc:sldMk cId="3228062719" sldId="321"/>
            <ac:picMk id="5" creationId="{CD6B47A9-31D1-1F4B-A99D-58923C4F02F3}"/>
          </ac:picMkLst>
        </pc:picChg>
        <pc:picChg chg="add mod">
          <ac:chgData name="Clare Macrae" userId="26c43732bc9fa737" providerId="LiveId" clId="{888D8E5B-9168-BB49-893C-A5DE20236738}" dt="2021-03-10T08:03:12.144" v="978" actId="14100"/>
          <ac:picMkLst>
            <pc:docMk/>
            <pc:sldMk cId="3228062719" sldId="321"/>
            <ac:picMk id="6" creationId="{9EF829BB-6F43-FA41-834E-5EFC3D107623}"/>
          </ac:picMkLst>
        </pc:picChg>
      </pc:sldChg>
      <pc:sldChg chg="addSp delSp modSp new mod modClrScheme modAnim chgLayout">
        <pc:chgData name="Clare Macrae" userId="26c43732bc9fa737" providerId="LiveId" clId="{888D8E5B-9168-BB49-893C-A5DE20236738}" dt="2021-03-11T09:51:59.435" v="5221"/>
        <pc:sldMkLst>
          <pc:docMk/>
          <pc:sldMk cId="2738306219" sldId="322"/>
        </pc:sldMkLst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2738306219" sldId="322"/>
            <ac:spMk id="2" creationId="{A9A3316E-463B-C341-8955-3504BBE582B6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2738306219" sldId="322"/>
            <ac:spMk id="3" creationId="{6854FB24-302F-2141-ABF5-0C618C423404}"/>
          </ac:spMkLst>
        </pc:spChg>
        <pc:spChg chg="add mod ord">
          <ac:chgData name="Clare Macrae" userId="26c43732bc9fa737" providerId="LiveId" clId="{888D8E5B-9168-BB49-893C-A5DE20236738}" dt="2021-03-10T08:29:34.061" v="1188" actId="20577"/>
          <ac:spMkLst>
            <pc:docMk/>
            <pc:sldMk cId="2738306219" sldId="322"/>
            <ac:spMk id="8" creationId="{BE4EED01-581B-554C-885A-A05F6ECB0D5A}"/>
          </ac:spMkLst>
        </pc:spChg>
        <pc:picChg chg="add mod">
          <ac:chgData name="Clare Macrae" userId="26c43732bc9fa737" providerId="LiveId" clId="{888D8E5B-9168-BB49-893C-A5DE20236738}" dt="2021-03-10T08:06:09.950" v="1008" actId="1076"/>
          <ac:picMkLst>
            <pc:docMk/>
            <pc:sldMk cId="2738306219" sldId="322"/>
            <ac:picMk id="4" creationId="{09FE5915-8EA5-0E40-A260-F2FF66FD3C13}"/>
          </ac:picMkLst>
        </pc:picChg>
        <pc:picChg chg="add mod">
          <ac:chgData name="Clare Macrae" userId="26c43732bc9fa737" providerId="LiveId" clId="{888D8E5B-9168-BB49-893C-A5DE20236738}" dt="2021-03-10T08:06:17.743" v="1011" actId="14100"/>
          <ac:picMkLst>
            <pc:docMk/>
            <pc:sldMk cId="2738306219" sldId="322"/>
            <ac:picMk id="5" creationId="{218927AD-E5E5-E749-9555-144B8D30AD94}"/>
          </ac:picMkLst>
        </pc:picChg>
        <pc:picChg chg="add del mod">
          <ac:chgData name="Clare Macrae" userId="26c43732bc9fa737" providerId="LiveId" clId="{888D8E5B-9168-BB49-893C-A5DE20236738}" dt="2021-03-10T08:04:31.228" v="984" actId="478"/>
          <ac:picMkLst>
            <pc:docMk/>
            <pc:sldMk cId="2738306219" sldId="322"/>
            <ac:picMk id="6" creationId="{04D8A4F3-612C-1145-9643-4259962B148D}"/>
          </ac:picMkLst>
        </pc:picChg>
        <pc:picChg chg="add mod">
          <ac:chgData name="Clare Macrae" userId="26c43732bc9fa737" providerId="LiveId" clId="{888D8E5B-9168-BB49-893C-A5DE20236738}" dt="2021-03-10T08:06:12.399" v="1009" actId="1076"/>
          <ac:picMkLst>
            <pc:docMk/>
            <pc:sldMk cId="2738306219" sldId="322"/>
            <ac:picMk id="7" creationId="{D4D92FA7-B00C-CD4B-8EDB-7747AB07275E}"/>
          </ac:picMkLst>
        </pc:picChg>
      </pc:sldChg>
      <pc:sldChg chg="addSp delSp modSp new mod">
        <pc:chgData name="Clare Macrae" userId="26c43732bc9fa737" providerId="LiveId" clId="{888D8E5B-9168-BB49-893C-A5DE20236738}" dt="2021-03-11T09:51:59.435" v="5221"/>
        <pc:sldMkLst>
          <pc:docMk/>
          <pc:sldMk cId="834448039" sldId="323"/>
        </pc:sldMkLst>
        <pc:spChg chg="mod">
          <ac:chgData name="Clare Macrae" userId="26c43732bc9fa737" providerId="LiveId" clId="{888D8E5B-9168-BB49-893C-A5DE20236738}" dt="2021-03-10T08:18:59.289" v="1074" actId="20577"/>
          <ac:spMkLst>
            <pc:docMk/>
            <pc:sldMk cId="834448039" sldId="323"/>
            <ac:spMk id="2" creationId="{90F4A6D1-7B60-E340-8567-3F82CFC0864B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834448039" sldId="323"/>
            <ac:spMk id="3" creationId="{14C743AB-A1FF-B446-99DF-4A0C158B7676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834448039" sldId="323"/>
            <ac:spMk id="4" creationId="{328B2648-85BB-A449-B966-21C4A5C96AD4}"/>
          </ac:spMkLst>
        </pc:spChg>
        <pc:spChg chg="add del mod">
          <ac:chgData name="Clare Macrae" userId="26c43732bc9fa737" providerId="LiveId" clId="{888D8E5B-9168-BB49-893C-A5DE20236738}" dt="2021-03-10T08:22:01.706" v="1105" actId="478"/>
          <ac:spMkLst>
            <pc:docMk/>
            <pc:sldMk cId="834448039" sldId="323"/>
            <ac:spMk id="7" creationId="{E2A89795-E24E-BA40-8F77-254AEF265565}"/>
          </ac:spMkLst>
        </pc:spChg>
        <pc:picChg chg="add del mod">
          <ac:chgData name="Clare Macrae" userId="26c43732bc9fa737" providerId="LiveId" clId="{888D8E5B-9168-BB49-893C-A5DE20236738}" dt="2021-03-10T08:20:11.026" v="1076" actId="478"/>
          <ac:picMkLst>
            <pc:docMk/>
            <pc:sldMk cId="834448039" sldId="323"/>
            <ac:picMk id="5" creationId="{0CE8CC26-68E1-4740-92A1-896F7F392491}"/>
          </ac:picMkLst>
        </pc:picChg>
        <pc:picChg chg="add mod">
          <ac:chgData name="Clare Macrae" userId="26c43732bc9fa737" providerId="LiveId" clId="{888D8E5B-9168-BB49-893C-A5DE20236738}" dt="2021-03-10T08:20:44.888" v="1102" actId="1036"/>
          <ac:picMkLst>
            <pc:docMk/>
            <pc:sldMk cId="834448039" sldId="323"/>
            <ac:picMk id="6" creationId="{D71D38E9-7F6B-294B-86E9-D45D5975EB6C}"/>
          </ac:picMkLst>
        </pc:picChg>
      </pc:sldChg>
      <pc:sldChg chg="addSp delSp modSp new mod modAnim">
        <pc:chgData name="Clare Macrae" userId="26c43732bc9fa737" providerId="LiveId" clId="{888D8E5B-9168-BB49-893C-A5DE20236738}" dt="2021-03-11T09:51:59.435" v="5221"/>
        <pc:sldMkLst>
          <pc:docMk/>
          <pc:sldMk cId="1593248177" sldId="324"/>
        </pc:sldMkLst>
        <pc:spChg chg="mod">
          <ac:chgData name="Clare Macrae" userId="26c43732bc9fa737" providerId="LiveId" clId="{888D8E5B-9168-BB49-893C-A5DE20236738}" dt="2021-03-10T08:25:16.523" v="1130" actId="20577"/>
          <ac:spMkLst>
            <pc:docMk/>
            <pc:sldMk cId="1593248177" sldId="324"/>
            <ac:spMk id="2" creationId="{0CF1BF07-2F0F-B844-9B0A-792E925CBF8A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593248177" sldId="324"/>
            <ac:spMk id="3" creationId="{9366FED2-0F90-D34D-B850-5126CE716037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593248177" sldId="324"/>
            <ac:spMk id="4" creationId="{5AB7E339-A6DE-ED4F-A6F9-7ECF553556B1}"/>
          </ac:spMkLst>
        </pc:spChg>
        <pc:picChg chg="add mod">
          <ac:chgData name="Clare Macrae" userId="26c43732bc9fa737" providerId="LiveId" clId="{888D8E5B-9168-BB49-893C-A5DE20236738}" dt="2021-03-10T08:29:17.275" v="1160" actId="1076"/>
          <ac:picMkLst>
            <pc:docMk/>
            <pc:sldMk cId="1593248177" sldId="324"/>
            <ac:picMk id="5" creationId="{918496AC-9190-BF43-8D8C-8DEFC12DE7EC}"/>
          </ac:picMkLst>
        </pc:picChg>
        <pc:picChg chg="add del mod">
          <ac:chgData name="Clare Macrae" userId="26c43732bc9fa737" providerId="LiveId" clId="{888D8E5B-9168-BB49-893C-A5DE20236738}" dt="2021-03-10T08:28:24.967" v="1147" actId="478"/>
          <ac:picMkLst>
            <pc:docMk/>
            <pc:sldMk cId="1593248177" sldId="324"/>
            <ac:picMk id="6" creationId="{5D1D00D1-A246-6543-9BED-8E8B1B2378A0}"/>
          </ac:picMkLst>
        </pc:picChg>
        <pc:picChg chg="add del mod">
          <ac:chgData name="Clare Macrae" userId="26c43732bc9fa737" providerId="LiveId" clId="{888D8E5B-9168-BB49-893C-A5DE20236738}" dt="2021-03-10T08:29:02.243" v="1152" actId="478"/>
          <ac:picMkLst>
            <pc:docMk/>
            <pc:sldMk cId="1593248177" sldId="324"/>
            <ac:picMk id="7" creationId="{FAE94101-F245-9B46-A2FC-F12F1C60FB4C}"/>
          </ac:picMkLst>
        </pc:picChg>
        <pc:picChg chg="add mod">
          <ac:chgData name="Clare Macrae" userId="26c43732bc9fa737" providerId="LiveId" clId="{888D8E5B-9168-BB49-893C-A5DE20236738}" dt="2021-03-10T08:29:15.458" v="1159" actId="14100"/>
          <ac:picMkLst>
            <pc:docMk/>
            <pc:sldMk cId="1593248177" sldId="324"/>
            <ac:picMk id="8" creationId="{0C734DA4-7716-6E4D-AA8D-DE71265109C8}"/>
          </ac:picMkLst>
        </pc:picChg>
      </pc:sldChg>
      <pc:sldChg chg="addSp delSp modSp new mod modAnim">
        <pc:chgData name="Clare Macrae" userId="26c43732bc9fa737" providerId="LiveId" clId="{888D8E5B-9168-BB49-893C-A5DE20236738}" dt="2021-03-11T09:51:59.435" v="5221"/>
        <pc:sldMkLst>
          <pc:docMk/>
          <pc:sldMk cId="2075015604" sldId="325"/>
        </pc:sldMkLst>
        <pc:spChg chg="mod">
          <ac:chgData name="Clare Macrae" userId="26c43732bc9fa737" providerId="LiveId" clId="{888D8E5B-9168-BB49-893C-A5DE20236738}" dt="2021-03-10T08:29:30.835" v="1183" actId="20577"/>
          <ac:spMkLst>
            <pc:docMk/>
            <pc:sldMk cId="2075015604" sldId="325"/>
            <ac:spMk id="2" creationId="{BF66BD24-2B97-F04A-9F61-874534250D68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075015604" sldId="325"/>
            <ac:spMk id="3" creationId="{B3A70B78-78A9-9B49-AB31-98E66A901A34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2075015604" sldId="325"/>
            <ac:spMk id="4" creationId="{6445B6A7-40DA-F249-ABFB-B14AAB6EBD4A}"/>
          </ac:spMkLst>
        </pc:spChg>
        <pc:picChg chg="add mod">
          <ac:chgData name="Clare Macrae" userId="26c43732bc9fa737" providerId="LiveId" clId="{888D8E5B-9168-BB49-893C-A5DE20236738}" dt="2021-03-10T08:30:33.213" v="1191" actId="1076"/>
          <ac:picMkLst>
            <pc:docMk/>
            <pc:sldMk cId="2075015604" sldId="325"/>
            <ac:picMk id="5" creationId="{646FCD34-7FA3-6D4F-81DB-E3101A7A37F0}"/>
          </ac:picMkLst>
        </pc:picChg>
        <pc:picChg chg="add mod">
          <ac:chgData name="Clare Macrae" userId="26c43732bc9fa737" providerId="LiveId" clId="{888D8E5B-9168-BB49-893C-A5DE20236738}" dt="2021-03-10T08:31:13.678" v="1197" actId="1440"/>
          <ac:picMkLst>
            <pc:docMk/>
            <pc:sldMk cId="2075015604" sldId="325"/>
            <ac:picMk id="6" creationId="{33DCEC50-312A-9C46-8651-6D95CF45CB16}"/>
          </ac:picMkLst>
        </pc:picChg>
      </pc:sldChg>
      <pc:sldChg chg="addSp delSp modSp add mod ord">
        <pc:chgData name="Clare Macrae" userId="26c43732bc9fa737" providerId="LiveId" clId="{888D8E5B-9168-BB49-893C-A5DE20236738}" dt="2021-03-11T09:51:59.435" v="5221"/>
        <pc:sldMkLst>
          <pc:docMk/>
          <pc:sldMk cId="3576894645" sldId="326"/>
        </pc:sldMkLst>
        <pc:spChg chg="mod">
          <ac:chgData name="Clare Macrae" userId="26c43732bc9fa737" providerId="LiveId" clId="{888D8E5B-9168-BB49-893C-A5DE20236738}" dt="2021-03-10T12:02:58.147" v="1247" actId="20577"/>
          <ac:spMkLst>
            <pc:docMk/>
            <pc:sldMk cId="3576894645" sldId="326"/>
            <ac:spMk id="2" creationId="{43B25D3E-7724-FD4E-B14C-D953D7D0FB1C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576894645" sldId="326"/>
            <ac:spMk id="4" creationId="{EE7AFD2D-34EE-7E40-A583-5196B240C821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576894645" sldId="326"/>
            <ac:spMk id="5" creationId="{9E38BEAE-A180-0A4E-B9E5-65F6382D0D2F}"/>
          </ac:spMkLst>
        </pc:spChg>
        <pc:graphicFrameChg chg="mod">
          <ac:chgData name="Clare Macrae" userId="26c43732bc9fa737" providerId="LiveId" clId="{888D8E5B-9168-BB49-893C-A5DE20236738}" dt="2021-03-10T12:03:34.224" v="1276" actId="20577"/>
          <ac:graphicFrameMkLst>
            <pc:docMk/>
            <pc:sldMk cId="3576894645" sldId="326"/>
            <ac:graphicFrameMk id="7" creationId="{DE1DEFA3-6964-49B8-9DA4-727AB1CF89D2}"/>
          </ac:graphicFrameMkLst>
        </pc:graphicFrameChg>
      </pc:sldChg>
      <pc:sldChg chg="addSp delSp modSp new mod">
        <pc:chgData name="Clare Macrae" userId="26c43732bc9fa737" providerId="LiveId" clId="{888D8E5B-9168-BB49-893C-A5DE20236738}" dt="2021-03-11T09:51:59.435" v="5221"/>
        <pc:sldMkLst>
          <pc:docMk/>
          <pc:sldMk cId="1910537486" sldId="327"/>
        </pc:sldMkLst>
        <pc:spChg chg="mod">
          <ac:chgData name="Clare Macrae" userId="26c43732bc9fa737" providerId="LiveId" clId="{888D8E5B-9168-BB49-893C-A5DE20236738}" dt="2021-03-10T16:42:47.054" v="2747" actId="114"/>
          <ac:spMkLst>
            <pc:docMk/>
            <pc:sldMk cId="1910537486" sldId="327"/>
            <ac:spMk id="2" creationId="{A870B924-8A09-034B-A2EB-D39EFA7941A6}"/>
          </ac:spMkLst>
        </pc:spChg>
        <pc:spChg chg="mod">
          <ac:chgData name="Clare Macrae" userId="26c43732bc9fa737" providerId="LiveId" clId="{888D8E5B-9168-BB49-893C-A5DE20236738}" dt="2021-03-10T16:43:02.462" v="2772" actId="20577"/>
          <ac:spMkLst>
            <pc:docMk/>
            <pc:sldMk cId="1910537486" sldId="327"/>
            <ac:spMk id="3" creationId="{6D61FEA5-EA98-DD48-A974-CDEA853588B9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910537486" sldId="327"/>
            <ac:spMk id="4" creationId="{27187C4C-7368-9344-9126-FBB024DF3026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910537486" sldId="327"/>
            <ac:spMk id="5" creationId="{816EA6DE-2199-2A4D-A457-EAE2A6AA5D2E}"/>
          </ac:spMkLst>
        </pc:spChg>
      </pc:sldChg>
      <pc:sldChg chg="addSp delSp modSp new mod modClrScheme chgLayout">
        <pc:chgData name="Clare Macrae" userId="26c43732bc9fa737" providerId="LiveId" clId="{888D8E5B-9168-BB49-893C-A5DE20236738}" dt="2021-03-11T09:51:59.435" v="5221"/>
        <pc:sldMkLst>
          <pc:docMk/>
          <pc:sldMk cId="2021893838" sldId="328"/>
        </pc:sldMkLst>
        <pc:spChg chg="mod ord">
          <ac:chgData name="Clare Macrae" userId="26c43732bc9fa737" providerId="LiveId" clId="{888D8E5B-9168-BB49-893C-A5DE20236738}" dt="2021-03-10T12:10:53.197" v="1323" actId="700"/>
          <ac:spMkLst>
            <pc:docMk/>
            <pc:sldMk cId="2021893838" sldId="328"/>
            <ac:spMk id="2" creationId="{7EA58659-29A8-774B-BE67-06C86894F6D4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2021893838" sldId="328"/>
            <ac:spMk id="3" creationId="{F52178A5-EC92-BB4B-B8E4-CE6BD1808E36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2021893838" sldId="328"/>
            <ac:spMk id="4" creationId="{62752AD0-39B3-5C4D-9FC5-AC53725FCB4F}"/>
          </ac:spMkLst>
        </pc:spChg>
        <pc:spChg chg="add mod ord">
          <ac:chgData name="Clare Macrae" userId="26c43732bc9fa737" providerId="LiveId" clId="{888D8E5B-9168-BB49-893C-A5DE20236738}" dt="2021-03-10T12:11:24.981" v="1354" actId="20577"/>
          <ac:spMkLst>
            <pc:docMk/>
            <pc:sldMk cId="2021893838" sldId="328"/>
            <ac:spMk id="5" creationId="{DFC0C8EA-EA0F-6345-B2FF-84302F77759D}"/>
          </ac:spMkLst>
        </pc:spChg>
      </pc:sldChg>
      <pc:sldChg chg="addSp delSp modSp new mod modClrScheme chgLayout">
        <pc:chgData name="Clare Macrae" userId="26c43732bc9fa737" providerId="LiveId" clId="{888D8E5B-9168-BB49-893C-A5DE20236738}" dt="2021-03-11T20:16:26.710" v="7055" actId="20577"/>
        <pc:sldMkLst>
          <pc:docMk/>
          <pc:sldMk cId="3507616237" sldId="329"/>
        </pc:sldMkLst>
        <pc:spChg chg="del mod ord">
          <ac:chgData name="Clare Macrae" userId="26c43732bc9fa737" providerId="LiveId" clId="{888D8E5B-9168-BB49-893C-A5DE20236738}" dt="2021-03-10T12:14:43.527" v="1358" actId="700"/>
          <ac:spMkLst>
            <pc:docMk/>
            <pc:sldMk cId="3507616237" sldId="329"/>
            <ac:spMk id="2" creationId="{107E17AB-D342-6540-A75A-DCC09B60C06D}"/>
          </ac:spMkLst>
        </pc:spChg>
        <pc:spChg chg="del mod ord">
          <ac:chgData name="Clare Macrae" userId="26c43732bc9fa737" providerId="LiveId" clId="{888D8E5B-9168-BB49-893C-A5DE20236738}" dt="2021-03-10T12:14:43.527" v="1358" actId="700"/>
          <ac:spMkLst>
            <pc:docMk/>
            <pc:sldMk cId="3507616237" sldId="329"/>
            <ac:spMk id="3" creationId="{3BBF2483-9BAF-C840-9658-6B04F754C831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507616237" sldId="329"/>
            <ac:spMk id="4" creationId="{3F0AE190-4555-E749-B04E-4E8FEA29393A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507616237" sldId="329"/>
            <ac:spMk id="5" creationId="{76563ECA-0E32-A842-8964-34F78C63DD4C}"/>
          </ac:spMkLst>
        </pc:spChg>
        <pc:spChg chg="add mod ord">
          <ac:chgData name="Clare Macrae" userId="26c43732bc9fa737" providerId="LiveId" clId="{888D8E5B-9168-BB49-893C-A5DE20236738}" dt="2021-03-11T20:16:26.710" v="7055" actId="20577"/>
          <ac:spMkLst>
            <pc:docMk/>
            <pc:sldMk cId="3507616237" sldId="329"/>
            <ac:spMk id="6" creationId="{4574D385-B6FC-CD43-B3E0-01F749FEE159}"/>
          </ac:spMkLst>
        </pc:spChg>
        <pc:spChg chg="add mod ord">
          <ac:chgData name="Clare Macrae" userId="26c43732bc9fa737" providerId="LiveId" clId="{888D8E5B-9168-BB49-893C-A5DE20236738}" dt="2021-03-10T12:14:43.527" v="1358" actId="700"/>
          <ac:spMkLst>
            <pc:docMk/>
            <pc:sldMk cId="3507616237" sldId="329"/>
            <ac:spMk id="7" creationId="{3EE2EB76-685C-5142-82BA-1C138EBB37C8}"/>
          </ac:spMkLst>
        </pc:spChg>
      </pc:sldChg>
      <pc:sldChg chg="addSp delSp modSp new mod modClrScheme chgLayout">
        <pc:chgData name="Clare Macrae" userId="26c43732bc9fa737" providerId="LiveId" clId="{888D8E5B-9168-BB49-893C-A5DE20236738}" dt="2021-03-11T09:51:59.435" v="5221"/>
        <pc:sldMkLst>
          <pc:docMk/>
          <pc:sldMk cId="428567292" sldId="330"/>
        </pc:sldMkLst>
        <pc:spChg chg="del mod ord">
          <ac:chgData name="Clare Macrae" userId="26c43732bc9fa737" providerId="LiveId" clId="{888D8E5B-9168-BB49-893C-A5DE20236738}" dt="2021-03-10T12:15:36.758" v="1379" actId="700"/>
          <ac:spMkLst>
            <pc:docMk/>
            <pc:sldMk cId="428567292" sldId="330"/>
            <ac:spMk id="2" creationId="{BBFEF46D-15F8-C745-B179-57C5F6BECEDF}"/>
          </ac:spMkLst>
        </pc:spChg>
        <pc:spChg chg="del mod ord">
          <ac:chgData name="Clare Macrae" userId="26c43732bc9fa737" providerId="LiveId" clId="{888D8E5B-9168-BB49-893C-A5DE20236738}" dt="2021-03-10T12:15:36.758" v="1379" actId="700"/>
          <ac:spMkLst>
            <pc:docMk/>
            <pc:sldMk cId="428567292" sldId="330"/>
            <ac:spMk id="3" creationId="{8189AC5A-C74E-F146-AE95-2BD1DD50F4AA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428567292" sldId="330"/>
            <ac:spMk id="4" creationId="{D90D5AB9-53A3-E545-96D6-2652E075EDEC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428567292" sldId="330"/>
            <ac:spMk id="5" creationId="{8DB42131-50CA-E048-893A-498F84563C32}"/>
          </ac:spMkLst>
        </pc:spChg>
        <pc:spChg chg="add mod ord">
          <ac:chgData name="Clare Macrae" userId="26c43732bc9fa737" providerId="LiveId" clId="{888D8E5B-9168-BB49-893C-A5DE20236738}" dt="2021-03-10T12:15:41.357" v="1390" actId="20577"/>
          <ac:spMkLst>
            <pc:docMk/>
            <pc:sldMk cId="428567292" sldId="330"/>
            <ac:spMk id="6" creationId="{8FF5644A-2781-D74D-AC2F-A3854C16E9CE}"/>
          </ac:spMkLst>
        </pc:spChg>
        <pc:spChg chg="add mod ord">
          <ac:chgData name="Clare Macrae" userId="26c43732bc9fa737" providerId="LiveId" clId="{888D8E5B-9168-BB49-893C-A5DE20236738}" dt="2021-03-10T12:15:36.758" v="1379" actId="700"/>
          <ac:spMkLst>
            <pc:docMk/>
            <pc:sldMk cId="428567292" sldId="330"/>
            <ac:spMk id="7" creationId="{22860829-BE43-8C45-944A-AD31E84F5CE1}"/>
          </ac:spMkLst>
        </pc:spChg>
      </pc:sldChg>
      <pc:sldChg chg="addSp delSp modSp add mod">
        <pc:chgData name="Clare Macrae" userId="26c43732bc9fa737" providerId="LiveId" clId="{888D8E5B-9168-BB49-893C-A5DE20236738}" dt="2021-03-11T18:36:13.144" v="6813" actId="20577"/>
        <pc:sldMkLst>
          <pc:docMk/>
          <pc:sldMk cId="58767044" sldId="331"/>
        </pc:sldMkLst>
        <pc:spChg chg="mod">
          <ac:chgData name="Clare Macrae" userId="26c43732bc9fa737" providerId="LiveId" clId="{888D8E5B-9168-BB49-893C-A5DE20236738}" dt="2021-03-11T18:36:13.144" v="6813" actId="20577"/>
          <ac:spMkLst>
            <pc:docMk/>
            <pc:sldMk cId="58767044" sldId="331"/>
            <ac:spMk id="2" creationId="{0715BBAB-64F0-EB42-A0FD-D925DE1D0021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58767044" sldId="331"/>
            <ac:spMk id="4" creationId="{46138870-95D1-5747-9C3E-01BB42B946F4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58767044" sldId="331"/>
            <ac:spMk id="5" creationId="{99F77D64-97C9-4E43-ABFC-8BEFFBB35411}"/>
          </ac:spMkLst>
        </pc:spChg>
      </pc:sldChg>
      <pc:sldChg chg="addSp delSp modSp new mod ord modClrScheme chgLayout">
        <pc:chgData name="Clare Macrae" userId="26c43732bc9fa737" providerId="LiveId" clId="{888D8E5B-9168-BB49-893C-A5DE20236738}" dt="2021-03-11T10:23:42.194" v="5385" actId="20578"/>
        <pc:sldMkLst>
          <pc:docMk/>
          <pc:sldMk cId="3944643306" sldId="332"/>
        </pc:sldMkLst>
        <pc:spChg chg="del">
          <ac:chgData name="Clare Macrae" userId="26c43732bc9fa737" providerId="LiveId" clId="{888D8E5B-9168-BB49-893C-A5DE20236738}" dt="2021-03-10T12:23:10.207" v="1414" actId="700"/>
          <ac:spMkLst>
            <pc:docMk/>
            <pc:sldMk cId="3944643306" sldId="332"/>
            <ac:spMk id="2" creationId="{31B240EA-ECF4-0D40-A6B5-7C75599C5A05}"/>
          </ac:spMkLst>
        </pc:spChg>
        <pc:spChg chg="del">
          <ac:chgData name="Clare Macrae" userId="26c43732bc9fa737" providerId="LiveId" clId="{888D8E5B-9168-BB49-893C-A5DE20236738}" dt="2021-03-10T12:23:10.207" v="1414" actId="700"/>
          <ac:spMkLst>
            <pc:docMk/>
            <pc:sldMk cId="3944643306" sldId="332"/>
            <ac:spMk id="3" creationId="{6D4A3F2C-F17B-6442-99AC-F78FA89237FE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944643306" sldId="332"/>
            <ac:spMk id="4" creationId="{96890017-5A15-6842-BC20-85D6A294F608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944643306" sldId="332"/>
            <ac:spMk id="5" creationId="{A0711552-756D-BA4A-ACC8-F93BD405FECB}"/>
          </ac:spMkLst>
        </pc:spChg>
        <pc:picChg chg="add mod modCrop">
          <ac:chgData name="Clare Macrae" userId="26c43732bc9fa737" providerId="LiveId" clId="{888D8E5B-9168-BB49-893C-A5DE20236738}" dt="2021-03-10T20:40:25.810" v="3426" actId="732"/>
          <ac:picMkLst>
            <pc:docMk/>
            <pc:sldMk cId="3944643306" sldId="332"/>
            <ac:picMk id="3" creationId="{033C6A4B-993D-1F42-85F8-2B9476AEEFC7}"/>
          </ac:picMkLst>
        </pc:picChg>
      </pc:sldChg>
      <pc:sldChg chg="addSp delSp modSp add mod modClrScheme delAnim modAnim chgLayout modNotesTx">
        <pc:chgData name="Clare Macrae" userId="26c43732bc9fa737" providerId="LiveId" clId="{888D8E5B-9168-BB49-893C-A5DE20236738}" dt="2021-03-11T21:48:21.057" v="7103"/>
        <pc:sldMkLst>
          <pc:docMk/>
          <pc:sldMk cId="1585682078" sldId="333"/>
        </pc:sldMkLst>
        <pc:spChg chg="del mod ord">
          <ac:chgData name="Clare Macrae" userId="26c43732bc9fa737" providerId="LiveId" clId="{888D8E5B-9168-BB49-893C-A5DE20236738}" dt="2021-03-11T19:10:24.942" v="6834" actId="478"/>
          <ac:spMkLst>
            <pc:docMk/>
            <pc:sldMk cId="1585682078" sldId="333"/>
            <ac:spMk id="2" creationId="{2FF98CF9-EEFC-D840-B17F-8089928F6450}"/>
          </ac:spMkLst>
        </pc:spChg>
        <pc:spChg chg="del mod ord">
          <ac:chgData name="Clare Macrae" userId="26c43732bc9fa737" providerId="LiveId" clId="{888D8E5B-9168-BB49-893C-A5DE20236738}" dt="2021-03-10T13:45:33.423" v="1527" actId="700"/>
          <ac:spMkLst>
            <pc:docMk/>
            <pc:sldMk cId="1585682078" sldId="333"/>
            <ac:spMk id="3" creationId="{6AFD82D2-A298-E74E-A41A-374A62BBF6DF}"/>
          </ac:spMkLst>
        </pc:spChg>
        <pc:spChg chg="add del mod ord">
          <ac:chgData name="Clare Macrae" userId="26c43732bc9fa737" providerId="LiveId" clId="{888D8E5B-9168-BB49-893C-A5DE20236738}" dt="2021-03-11T19:10:17.747" v="6833" actId="700"/>
          <ac:spMkLst>
            <pc:docMk/>
            <pc:sldMk cId="1585682078" sldId="333"/>
            <ac:spMk id="4" creationId="{6F549085-B32E-9E44-B30C-F4FB6E78EE58}"/>
          </ac:spMkLst>
        </pc:spChg>
        <pc:spChg chg="add del mod ord">
          <ac:chgData name="Clare Macrae" userId="26c43732bc9fa737" providerId="LiveId" clId="{888D8E5B-9168-BB49-893C-A5DE20236738}" dt="2021-03-11T19:10:17.747" v="6833" actId="700"/>
          <ac:spMkLst>
            <pc:docMk/>
            <pc:sldMk cId="1585682078" sldId="333"/>
            <ac:spMk id="5" creationId="{F0DC5681-C9F0-4743-878F-D1D60B87BB78}"/>
          </ac:spMkLst>
        </pc:spChg>
        <pc:spChg chg="add del mod ord">
          <ac:chgData name="Clare Macrae" userId="26c43732bc9fa737" providerId="LiveId" clId="{888D8E5B-9168-BB49-893C-A5DE20236738}" dt="2021-03-11T19:10:17.747" v="6833" actId="700"/>
          <ac:spMkLst>
            <pc:docMk/>
            <pc:sldMk cId="1585682078" sldId="333"/>
            <ac:spMk id="6" creationId="{1FBFACC4-BF6D-0748-9F96-CE1C48594E96}"/>
          </ac:spMkLst>
        </pc:spChg>
        <pc:picChg chg="add del mod">
          <ac:chgData name="Clare Macrae" userId="26c43732bc9fa737" providerId="LiveId" clId="{888D8E5B-9168-BB49-893C-A5DE20236738}" dt="2021-03-11T21:48:03.452" v="7102" actId="478"/>
          <ac:picMkLst>
            <pc:docMk/>
            <pc:sldMk cId="1585682078" sldId="333"/>
            <ac:picMk id="3" creationId="{9C7FC4D0-D9AA-8749-89F5-85DC20923DAD}"/>
          </ac:picMkLst>
        </pc:picChg>
        <pc:picChg chg="add mod">
          <ac:chgData name="Clare Macrae" userId="26c43732bc9fa737" providerId="LiveId" clId="{888D8E5B-9168-BB49-893C-A5DE20236738}" dt="2021-03-11T21:48:21.057" v="7103"/>
          <ac:picMkLst>
            <pc:docMk/>
            <pc:sldMk cId="1585682078" sldId="333"/>
            <ac:picMk id="7" creationId="{ECA3C6D7-EF65-464C-9C2B-91DCD3A6E65B}"/>
          </ac:picMkLst>
        </pc:picChg>
      </pc:sldChg>
      <pc:sldChg chg="addSp delSp modSp add mod modClrScheme modAnim chgLayout">
        <pc:chgData name="Clare Macrae" userId="26c43732bc9fa737" providerId="LiveId" clId="{888D8E5B-9168-BB49-893C-A5DE20236738}" dt="2021-03-12T07:23:48.100" v="7442"/>
        <pc:sldMkLst>
          <pc:docMk/>
          <pc:sldMk cId="2626287075" sldId="334"/>
        </pc:sldMkLst>
        <pc:spChg chg="mod ord">
          <ac:chgData name="Clare Macrae" userId="26c43732bc9fa737" providerId="LiveId" clId="{888D8E5B-9168-BB49-893C-A5DE20236738}" dt="2021-03-10T16:01:14.287" v="1751" actId="20577"/>
          <ac:spMkLst>
            <pc:docMk/>
            <pc:sldMk cId="2626287075" sldId="334"/>
            <ac:spMk id="2" creationId="{2FF98CF9-EEFC-D840-B17F-8089928F6450}"/>
          </ac:spMkLst>
        </pc:spChg>
        <pc:spChg chg="del mod ord">
          <ac:chgData name="Clare Macrae" userId="26c43732bc9fa737" providerId="LiveId" clId="{888D8E5B-9168-BB49-893C-A5DE20236738}" dt="2021-03-10T13:44:47.760" v="1522" actId="700"/>
          <ac:spMkLst>
            <pc:docMk/>
            <pc:sldMk cId="2626287075" sldId="334"/>
            <ac:spMk id="3" creationId="{6AFD82D2-A298-E74E-A41A-374A62BBF6DF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2626287075" sldId="334"/>
            <ac:spMk id="4" creationId="{6F549085-B32E-9E44-B30C-F4FB6E78EE58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2626287075" sldId="334"/>
            <ac:spMk id="5" creationId="{F0DC5681-C9F0-4743-878F-D1D60B87BB78}"/>
          </ac:spMkLst>
        </pc:spChg>
        <pc:spChg chg="add mod ord">
          <ac:chgData name="Clare Macrae" userId="26c43732bc9fa737" providerId="LiveId" clId="{888D8E5B-9168-BB49-893C-A5DE20236738}" dt="2021-03-11T21:55:14.706" v="7120" actId="20577"/>
          <ac:spMkLst>
            <pc:docMk/>
            <pc:sldMk cId="2626287075" sldId="334"/>
            <ac:spMk id="6" creationId="{A00273B7-DD9A-7847-B736-71EB44FFCFED}"/>
          </ac:spMkLst>
        </pc:spChg>
      </pc:sldChg>
      <pc:sldChg chg="add del">
        <pc:chgData name="Clare Macrae" userId="26c43732bc9fa737" providerId="LiveId" clId="{888D8E5B-9168-BB49-893C-A5DE20236738}" dt="2021-03-10T17:56:29.430" v="3413" actId="2696"/>
        <pc:sldMkLst>
          <pc:docMk/>
          <pc:sldMk cId="1212603196" sldId="335"/>
        </pc:sldMkLst>
      </pc:sldChg>
      <pc:sldChg chg="new del">
        <pc:chgData name="Clare Macrae" userId="26c43732bc9fa737" providerId="LiveId" clId="{888D8E5B-9168-BB49-893C-A5DE20236738}" dt="2021-03-10T13:49:22.367" v="1698" actId="680"/>
        <pc:sldMkLst>
          <pc:docMk/>
          <pc:sldMk cId="2137338722" sldId="335"/>
        </pc:sldMkLst>
      </pc:sldChg>
      <pc:sldChg chg="addSp delSp modSp add del mod delAnim modAnim">
        <pc:chgData name="Clare Macrae" userId="26c43732bc9fa737" providerId="LiveId" clId="{888D8E5B-9168-BB49-893C-A5DE20236738}" dt="2021-03-10T15:18:04.034" v="1731" actId="2696"/>
        <pc:sldMkLst>
          <pc:docMk/>
          <pc:sldMk cId="3931097209" sldId="335"/>
        </pc:sldMkLst>
        <pc:spChg chg="mod">
          <ac:chgData name="Clare Macrae" userId="26c43732bc9fa737" providerId="LiveId" clId="{888D8E5B-9168-BB49-893C-A5DE20236738}" dt="2021-03-10T13:50:59.413" v="1716" actId="20577"/>
          <ac:spMkLst>
            <pc:docMk/>
            <pc:sldMk cId="3931097209" sldId="335"/>
            <ac:spMk id="2" creationId="{2FF98CF9-EEFC-D840-B17F-8089928F6450}"/>
          </ac:spMkLst>
        </pc:spChg>
        <pc:spChg chg="mod">
          <ac:chgData name="Clare Macrae" userId="26c43732bc9fa737" providerId="LiveId" clId="{888D8E5B-9168-BB49-893C-A5DE20236738}" dt="2021-03-10T14:20:58.911" v="1722" actId="20577"/>
          <ac:spMkLst>
            <pc:docMk/>
            <pc:sldMk cId="3931097209" sldId="335"/>
            <ac:spMk id="6" creationId="{667AF96D-4BAA-114A-BA79-9BD26E37259E}"/>
          </ac:spMkLst>
        </pc:spChg>
        <pc:spChg chg="add mod">
          <ac:chgData name="Clare Macrae" userId="26c43732bc9fa737" providerId="LiveId" clId="{888D8E5B-9168-BB49-893C-A5DE20236738}" dt="2021-03-10T15:02:48.245" v="1729" actId="11529"/>
          <ac:spMkLst>
            <pc:docMk/>
            <pc:sldMk cId="3931097209" sldId="335"/>
            <ac:spMk id="7" creationId="{E884BEE3-FA3B-5A4A-BC67-7AA32461A873}"/>
          </ac:spMkLst>
        </pc:spChg>
        <pc:picChg chg="add del mod">
          <ac:chgData name="Clare Macrae" userId="26c43732bc9fa737" providerId="LiveId" clId="{888D8E5B-9168-BB49-893C-A5DE20236738}" dt="2021-03-10T14:57:49.982" v="1728" actId="478"/>
          <ac:picMkLst>
            <pc:docMk/>
            <pc:sldMk cId="3931097209" sldId="335"/>
            <ac:picMk id="3" creationId="{9543C74F-7F7F-D644-8BAF-23078421D660}"/>
          </ac:picMkLst>
        </pc:picChg>
      </pc:sldChg>
      <pc:sldChg chg="addSp delSp modSp new del mod modClrScheme modAnim chgLayout">
        <pc:chgData name="Clare Macrae" userId="26c43732bc9fa737" providerId="LiveId" clId="{888D8E5B-9168-BB49-893C-A5DE20236738}" dt="2021-03-10T15:17:42.776" v="1730" actId="2696"/>
        <pc:sldMkLst>
          <pc:docMk/>
          <pc:sldMk cId="4162887131" sldId="336"/>
        </pc:sldMkLst>
        <pc:spChg chg="del">
          <ac:chgData name="Clare Macrae" userId="26c43732bc9fa737" providerId="LiveId" clId="{888D8E5B-9168-BB49-893C-A5DE20236738}" dt="2021-03-10T14:54:48.268" v="1725" actId="700"/>
          <ac:spMkLst>
            <pc:docMk/>
            <pc:sldMk cId="4162887131" sldId="336"/>
            <ac:spMk id="2" creationId="{7953C344-F51A-544A-AF76-78598E9BEA3E}"/>
          </ac:spMkLst>
        </pc:spChg>
        <pc:spChg chg="del">
          <ac:chgData name="Clare Macrae" userId="26c43732bc9fa737" providerId="LiveId" clId="{888D8E5B-9168-BB49-893C-A5DE20236738}" dt="2021-03-10T14:54:48.268" v="1725" actId="700"/>
          <ac:spMkLst>
            <pc:docMk/>
            <pc:sldMk cId="4162887131" sldId="336"/>
            <ac:spMk id="3" creationId="{BFC4BF01-163E-A446-8D07-F1939EE0B646}"/>
          </ac:spMkLst>
        </pc:spChg>
        <pc:spChg chg="mod ord">
          <ac:chgData name="Clare Macrae" userId="26c43732bc9fa737" providerId="LiveId" clId="{888D8E5B-9168-BB49-893C-A5DE20236738}" dt="2021-03-10T14:54:48.268" v="1725" actId="700"/>
          <ac:spMkLst>
            <pc:docMk/>
            <pc:sldMk cId="4162887131" sldId="336"/>
            <ac:spMk id="4" creationId="{66148137-A267-B043-85D5-404E32240579}"/>
          </ac:spMkLst>
        </pc:spChg>
        <pc:spChg chg="mod ord">
          <ac:chgData name="Clare Macrae" userId="26c43732bc9fa737" providerId="LiveId" clId="{888D8E5B-9168-BB49-893C-A5DE20236738}" dt="2021-03-10T14:54:48.268" v="1725" actId="700"/>
          <ac:spMkLst>
            <pc:docMk/>
            <pc:sldMk cId="4162887131" sldId="336"/>
            <ac:spMk id="5" creationId="{6A21E90D-CC6D-1449-8A81-7B38E2132B85}"/>
          </ac:spMkLst>
        </pc:spChg>
        <pc:picChg chg="add mod">
          <ac:chgData name="Clare Macrae" userId="26c43732bc9fa737" providerId="LiveId" clId="{888D8E5B-9168-BB49-893C-A5DE20236738}" dt="2021-03-10T14:55:09.009" v="1726"/>
          <ac:picMkLst>
            <pc:docMk/>
            <pc:sldMk cId="4162887131" sldId="336"/>
            <ac:picMk id="6" creationId="{4A7691DD-A5E5-E441-8B9A-B5F9E2D99BEB}"/>
          </ac:picMkLst>
        </pc:picChg>
      </pc:sldChg>
      <pc:sldChg chg="modSp add del mod ord">
        <pc:chgData name="Clare Macrae" userId="26c43732bc9fa737" providerId="LiveId" clId="{888D8E5B-9168-BB49-893C-A5DE20236738}" dt="2021-03-10T15:31:28.634" v="1739" actId="2696"/>
        <pc:sldMkLst>
          <pc:docMk/>
          <pc:sldMk cId="2260699699" sldId="337"/>
        </pc:sldMkLst>
        <pc:picChg chg="mod">
          <ac:chgData name="Clare Macrae" userId="26c43732bc9fa737" providerId="LiveId" clId="{888D8E5B-9168-BB49-893C-A5DE20236738}" dt="2021-03-10T15:22:27.281" v="1733" actId="1076"/>
          <ac:picMkLst>
            <pc:docMk/>
            <pc:sldMk cId="2260699699" sldId="337"/>
            <ac:picMk id="3" creationId="{9543C74F-7F7F-D644-8BAF-23078421D660}"/>
          </ac:picMkLst>
        </pc:picChg>
      </pc:sldChg>
      <pc:sldChg chg="addSp delSp add del mod ord delAnim">
        <pc:chgData name="Clare Macrae" userId="26c43732bc9fa737" providerId="LiveId" clId="{888D8E5B-9168-BB49-893C-A5DE20236738}" dt="2021-03-11T18:11:32.045" v="6657" actId="2696"/>
        <pc:sldMkLst>
          <pc:docMk/>
          <pc:sldMk cId="3210553956" sldId="338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210553956" sldId="338"/>
            <ac:spMk id="4" creationId="{6F549085-B32E-9E44-B30C-F4FB6E78EE58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210553956" sldId="338"/>
            <ac:spMk id="5" creationId="{F0DC5681-C9F0-4743-878F-D1D60B87BB78}"/>
          </ac:spMkLst>
        </pc:spChg>
        <pc:picChg chg="del">
          <ac:chgData name="Clare Macrae" userId="26c43732bc9fa737" providerId="LiveId" clId="{888D8E5B-9168-BB49-893C-A5DE20236738}" dt="2021-03-10T15:27:59.863" v="1737" actId="478"/>
          <ac:picMkLst>
            <pc:docMk/>
            <pc:sldMk cId="3210553956" sldId="338"/>
            <ac:picMk id="3" creationId="{9543C74F-7F7F-D644-8BAF-23078421D660}"/>
          </ac:picMkLst>
        </pc:picChg>
      </pc:sldChg>
      <pc:sldChg chg="addSp delSp modSp add mod">
        <pc:chgData name="Clare Macrae" userId="26c43732bc9fa737" providerId="LiveId" clId="{888D8E5B-9168-BB49-893C-A5DE20236738}" dt="2021-03-12T06:02:13.694" v="7401" actId="20577"/>
        <pc:sldMkLst>
          <pc:docMk/>
          <pc:sldMk cId="913778476" sldId="339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913778476" sldId="339"/>
            <ac:spMk id="4" creationId="{3F0AE190-4555-E749-B04E-4E8FEA29393A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913778476" sldId="339"/>
            <ac:spMk id="5" creationId="{76563ECA-0E32-A842-8964-34F78C63DD4C}"/>
          </ac:spMkLst>
        </pc:spChg>
        <pc:spChg chg="mod">
          <ac:chgData name="Clare Macrae" userId="26c43732bc9fa737" providerId="LiveId" clId="{888D8E5B-9168-BB49-893C-A5DE20236738}" dt="2021-03-12T06:02:13.694" v="7401" actId="20577"/>
          <ac:spMkLst>
            <pc:docMk/>
            <pc:sldMk cId="913778476" sldId="339"/>
            <ac:spMk id="6" creationId="{4574D385-B6FC-CD43-B3E0-01F749FEE159}"/>
          </ac:spMkLst>
        </pc:spChg>
      </pc:sldChg>
      <pc:sldChg chg="addSp delSp modSp new mod ord modClrScheme chgLayout">
        <pc:chgData name="Clare Macrae" userId="26c43732bc9fa737" providerId="LiveId" clId="{888D8E5B-9168-BB49-893C-A5DE20236738}" dt="2021-03-11T21:55:47.681" v="7121" actId="20578"/>
        <pc:sldMkLst>
          <pc:docMk/>
          <pc:sldMk cId="943140857" sldId="340"/>
        </pc:sldMkLst>
        <pc:spChg chg="del mod ord">
          <ac:chgData name="Clare Macrae" userId="26c43732bc9fa737" providerId="LiveId" clId="{888D8E5B-9168-BB49-893C-A5DE20236738}" dt="2021-03-10T16:03:54.247" v="1907" actId="700"/>
          <ac:spMkLst>
            <pc:docMk/>
            <pc:sldMk cId="943140857" sldId="340"/>
            <ac:spMk id="2" creationId="{1B11460A-69DD-F540-A6D4-9A462D77D769}"/>
          </ac:spMkLst>
        </pc:spChg>
        <pc:spChg chg="del mod ord">
          <ac:chgData name="Clare Macrae" userId="26c43732bc9fa737" providerId="LiveId" clId="{888D8E5B-9168-BB49-893C-A5DE20236738}" dt="2021-03-10T16:03:54.247" v="1907" actId="700"/>
          <ac:spMkLst>
            <pc:docMk/>
            <pc:sldMk cId="943140857" sldId="340"/>
            <ac:spMk id="3" creationId="{EEE8D232-FDA8-FD49-8BF9-8B0ACD60B567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943140857" sldId="340"/>
            <ac:spMk id="4" creationId="{0BAD2DD9-F4FB-6049-A6FB-CBDE07A8D976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943140857" sldId="340"/>
            <ac:spMk id="5" creationId="{66683EA4-A3B1-2C42-836D-71BC450B0264}"/>
          </ac:spMkLst>
        </pc:spChg>
        <pc:spChg chg="add mod ord">
          <ac:chgData name="Clare Macrae" userId="26c43732bc9fa737" providerId="LiveId" clId="{888D8E5B-9168-BB49-893C-A5DE20236738}" dt="2021-03-10T16:04:15.241" v="1925" actId="20577"/>
          <ac:spMkLst>
            <pc:docMk/>
            <pc:sldMk cId="943140857" sldId="340"/>
            <ac:spMk id="6" creationId="{A4284B20-FB97-D846-B46A-B3025A028BC5}"/>
          </ac:spMkLst>
        </pc:spChg>
        <pc:spChg chg="add mod ord">
          <ac:chgData name="Clare Macrae" userId="26c43732bc9fa737" providerId="LiveId" clId="{888D8E5B-9168-BB49-893C-A5DE20236738}" dt="2021-03-10T16:05:37.064" v="2058" actId="20577"/>
          <ac:spMkLst>
            <pc:docMk/>
            <pc:sldMk cId="943140857" sldId="340"/>
            <ac:spMk id="7" creationId="{C1DF7075-1DE0-BA49-AFD0-770F71801B12}"/>
          </ac:spMkLst>
        </pc:spChg>
      </pc:sldChg>
      <pc:sldChg chg="addSp delSp modSp new del mod">
        <pc:chgData name="Clare Macrae" userId="26c43732bc9fa737" providerId="LiveId" clId="{888D8E5B-9168-BB49-893C-A5DE20236738}" dt="2021-03-12T06:00:48.659" v="7360" actId="2696"/>
        <pc:sldMkLst>
          <pc:docMk/>
          <pc:sldMk cId="3118048408" sldId="341"/>
        </pc:sldMkLst>
        <pc:spChg chg="mod">
          <ac:chgData name="Clare Macrae" userId="26c43732bc9fa737" providerId="LiveId" clId="{888D8E5B-9168-BB49-893C-A5DE20236738}" dt="2021-03-11T21:57:14.446" v="7128" actId="20577"/>
          <ac:spMkLst>
            <pc:docMk/>
            <pc:sldMk cId="3118048408" sldId="341"/>
            <ac:spMk id="2" creationId="{802BC31A-A7EB-4745-B2DE-C0528E8D90B5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118048408" sldId="341"/>
            <ac:spMk id="4" creationId="{3A03DD47-EF8D-8443-8EEB-481F15A2EE2C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118048408" sldId="341"/>
            <ac:spMk id="5" creationId="{6B041BE2-EAE4-0840-A233-E0CAA8860665}"/>
          </ac:spMkLst>
        </pc:spChg>
      </pc:sldChg>
      <pc:sldChg chg="addSp delSp modSp new del mod">
        <pc:chgData name="Clare Macrae" userId="26c43732bc9fa737" providerId="LiveId" clId="{888D8E5B-9168-BB49-893C-A5DE20236738}" dt="2021-03-12T06:00:38.808" v="7359" actId="2696"/>
        <pc:sldMkLst>
          <pc:docMk/>
          <pc:sldMk cId="1750021540" sldId="342"/>
        </pc:sldMkLst>
        <pc:spChg chg="mod">
          <ac:chgData name="Clare Macrae" userId="26c43732bc9fa737" providerId="LiveId" clId="{888D8E5B-9168-BB49-893C-A5DE20236738}" dt="2021-03-10T16:07:23.882" v="2109" actId="20577"/>
          <ac:spMkLst>
            <pc:docMk/>
            <pc:sldMk cId="1750021540" sldId="342"/>
            <ac:spMk id="2" creationId="{826305B7-158C-2B4D-881D-B9D275527F48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750021540" sldId="342"/>
            <ac:spMk id="4" creationId="{A0AA53A2-CCD7-1145-89F2-455B00DCE58B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750021540" sldId="342"/>
            <ac:spMk id="5" creationId="{2954F311-5885-D346-82F5-EB05B0AFC070}"/>
          </ac:spMkLst>
        </pc:spChg>
      </pc:sldChg>
      <pc:sldChg chg="addSp delSp modSp new mod ord">
        <pc:chgData name="Clare Macrae" userId="26c43732bc9fa737" providerId="LiveId" clId="{888D8E5B-9168-BB49-893C-A5DE20236738}" dt="2021-03-12T06:04:05.451" v="7437" actId="20578"/>
        <pc:sldMkLst>
          <pc:docMk/>
          <pc:sldMk cId="446599660" sldId="343"/>
        </pc:sldMkLst>
        <pc:spChg chg="mod">
          <ac:chgData name="Clare Macrae" userId="26c43732bc9fa737" providerId="LiveId" clId="{888D8E5B-9168-BB49-893C-A5DE20236738}" dt="2021-03-12T06:03:06.214" v="7428" actId="20577"/>
          <ac:spMkLst>
            <pc:docMk/>
            <pc:sldMk cId="446599660" sldId="343"/>
            <ac:spMk id="2" creationId="{A4B5F518-776D-EA45-8579-95C38781D9D9}"/>
          </ac:spMkLst>
        </pc:spChg>
        <pc:spChg chg="mod">
          <ac:chgData name="Clare Macrae" userId="26c43732bc9fa737" providerId="LiveId" clId="{888D8E5B-9168-BB49-893C-A5DE20236738}" dt="2021-03-12T06:03:34.713" v="7436" actId="6549"/>
          <ac:spMkLst>
            <pc:docMk/>
            <pc:sldMk cId="446599660" sldId="343"/>
            <ac:spMk id="3" creationId="{EC52FA05-DD70-414A-B7B5-0934B2FC2CF5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446599660" sldId="343"/>
            <ac:spMk id="4" creationId="{199225B6-3C9E-0943-BBB5-DA6703BD99E0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446599660" sldId="343"/>
            <ac:spMk id="5" creationId="{B837D14F-9F49-904E-952A-36BC22305486}"/>
          </ac:spMkLst>
        </pc:spChg>
        <pc:spChg chg="add del mod">
          <ac:chgData name="Clare Macrae" userId="26c43732bc9fa737" providerId="LiveId" clId="{888D8E5B-9168-BB49-893C-A5DE20236738}" dt="2021-03-12T06:03:31.244" v="7435" actId="478"/>
          <ac:spMkLst>
            <pc:docMk/>
            <pc:sldMk cId="446599660" sldId="343"/>
            <ac:spMk id="6" creationId="{0EE8E25D-F409-F149-BB30-E3C5A6C1FC3F}"/>
          </ac:spMkLst>
        </pc:spChg>
      </pc:sldChg>
      <pc:sldChg chg="addSp delSp modSp new mod modClrScheme chgLayout">
        <pc:chgData name="Clare Macrae" userId="26c43732bc9fa737" providerId="LiveId" clId="{888D8E5B-9168-BB49-893C-A5DE20236738}" dt="2021-03-11T09:51:59.435" v="5221"/>
        <pc:sldMkLst>
          <pc:docMk/>
          <pc:sldMk cId="3274485092" sldId="344"/>
        </pc:sldMkLst>
        <pc:spChg chg="mod ord">
          <ac:chgData name="Clare Macrae" userId="26c43732bc9fa737" providerId="LiveId" clId="{888D8E5B-9168-BB49-893C-A5DE20236738}" dt="2021-03-10T16:10:12.577" v="2258" actId="700"/>
          <ac:spMkLst>
            <pc:docMk/>
            <pc:sldMk cId="3274485092" sldId="344"/>
            <ac:spMk id="2" creationId="{CFFF4A62-ECA9-8E4C-8C5E-F879179A002F}"/>
          </ac:spMkLst>
        </pc:spChg>
        <pc:spChg chg="del mod ord">
          <ac:chgData name="Clare Macrae" userId="26c43732bc9fa737" providerId="LiveId" clId="{888D8E5B-9168-BB49-893C-A5DE20236738}" dt="2021-03-10T16:10:12.577" v="2258" actId="700"/>
          <ac:spMkLst>
            <pc:docMk/>
            <pc:sldMk cId="3274485092" sldId="344"/>
            <ac:spMk id="3" creationId="{FF8C6079-B264-2241-BB2C-969468EE51C0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274485092" sldId="344"/>
            <ac:spMk id="4" creationId="{14E43DE0-FAB4-6647-9ED7-FCDE3DB5A35F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274485092" sldId="344"/>
            <ac:spMk id="5" creationId="{9173C3D7-3301-934F-AA13-09877D570881}"/>
          </ac:spMkLst>
        </pc:spChg>
        <pc:spChg chg="add mod ord">
          <ac:chgData name="Clare Macrae" userId="26c43732bc9fa737" providerId="LiveId" clId="{888D8E5B-9168-BB49-893C-A5DE20236738}" dt="2021-03-10T16:10:12.577" v="2258" actId="700"/>
          <ac:spMkLst>
            <pc:docMk/>
            <pc:sldMk cId="3274485092" sldId="344"/>
            <ac:spMk id="6" creationId="{47E109F5-7CDB-DE4E-BD6E-A2673A904B48}"/>
          </ac:spMkLst>
        </pc:spChg>
      </pc:sldChg>
      <pc:sldChg chg="addSp delSp modSp new mod modClrScheme chgLayout">
        <pc:chgData name="Clare Macrae" userId="26c43732bc9fa737" providerId="LiveId" clId="{888D8E5B-9168-BB49-893C-A5DE20236738}" dt="2021-03-11T09:51:59.435" v="5221"/>
        <pc:sldMkLst>
          <pc:docMk/>
          <pc:sldMk cId="366082258" sldId="345"/>
        </pc:sldMkLst>
        <pc:spChg chg="del mod ord">
          <ac:chgData name="Clare Macrae" userId="26c43732bc9fa737" providerId="LiveId" clId="{888D8E5B-9168-BB49-893C-A5DE20236738}" dt="2021-03-10T16:10:19.802" v="2260" actId="700"/>
          <ac:spMkLst>
            <pc:docMk/>
            <pc:sldMk cId="366082258" sldId="345"/>
            <ac:spMk id="2" creationId="{4327C35B-EDBE-4D46-B472-4E7E5AB93407}"/>
          </ac:spMkLst>
        </pc:spChg>
        <pc:spChg chg="del mod ord">
          <ac:chgData name="Clare Macrae" userId="26c43732bc9fa737" providerId="LiveId" clId="{888D8E5B-9168-BB49-893C-A5DE20236738}" dt="2021-03-10T16:10:19.802" v="2260" actId="700"/>
          <ac:spMkLst>
            <pc:docMk/>
            <pc:sldMk cId="366082258" sldId="345"/>
            <ac:spMk id="3" creationId="{9C87C6BF-BF40-354C-9F1C-606070015970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66082258" sldId="345"/>
            <ac:spMk id="4" creationId="{BD64FD66-7C4B-DF44-9530-049860EA832A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366082258" sldId="345"/>
            <ac:spMk id="5" creationId="{4DFD8889-952D-1C40-BD15-02F716DA0DBA}"/>
          </ac:spMkLst>
        </pc:spChg>
        <pc:spChg chg="add mod ord">
          <ac:chgData name="Clare Macrae" userId="26c43732bc9fa737" providerId="LiveId" clId="{888D8E5B-9168-BB49-893C-A5DE20236738}" dt="2021-03-10T16:10:26.967" v="2279" actId="20577"/>
          <ac:spMkLst>
            <pc:docMk/>
            <pc:sldMk cId="366082258" sldId="345"/>
            <ac:spMk id="6" creationId="{FA1AB362-5BFC-DD4D-A201-D9FAFBB0D388}"/>
          </ac:spMkLst>
        </pc:spChg>
        <pc:spChg chg="add mod ord">
          <ac:chgData name="Clare Macrae" userId="26c43732bc9fa737" providerId="LiveId" clId="{888D8E5B-9168-BB49-893C-A5DE20236738}" dt="2021-03-10T16:10:19.802" v="2260" actId="700"/>
          <ac:spMkLst>
            <pc:docMk/>
            <pc:sldMk cId="366082258" sldId="345"/>
            <ac:spMk id="7" creationId="{AFD1BFE7-6A6A-B344-B4E2-968DF9C0465A}"/>
          </ac:spMkLst>
        </pc:spChg>
        <pc:picChg chg="add del mod">
          <ac:chgData name="Clare Macrae" userId="26c43732bc9fa737" providerId="LiveId" clId="{888D8E5B-9168-BB49-893C-A5DE20236738}" dt="2021-03-10T16:12:56.003" v="2282" actId="478"/>
          <ac:picMkLst>
            <pc:docMk/>
            <pc:sldMk cId="366082258" sldId="345"/>
            <ac:picMk id="8" creationId="{8EE48C83-66E7-2B48-9CBE-3F44F8DFC9ED}"/>
          </ac:picMkLst>
        </pc:picChg>
        <pc:picChg chg="add mod">
          <ac:chgData name="Clare Macrae" userId="26c43732bc9fa737" providerId="LiveId" clId="{888D8E5B-9168-BB49-893C-A5DE20236738}" dt="2021-03-10T16:14:22.277" v="2321" actId="1035"/>
          <ac:picMkLst>
            <pc:docMk/>
            <pc:sldMk cId="366082258" sldId="345"/>
            <ac:picMk id="9" creationId="{2FCD84C7-6D28-204E-A77C-29F8C343B14D}"/>
          </ac:picMkLst>
        </pc:picChg>
      </pc:sldChg>
      <pc:sldChg chg="addSp delSp modSp new mod">
        <pc:chgData name="Clare Macrae" userId="26c43732bc9fa737" providerId="LiveId" clId="{888D8E5B-9168-BB49-893C-A5DE20236738}" dt="2021-03-11T09:51:59.435" v="5221"/>
        <pc:sldMkLst>
          <pc:docMk/>
          <pc:sldMk cId="346888891" sldId="346"/>
        </pc:sldMkLst>
        <pc:spChg chg="mod">
          <ac:chgData name="Clare Macrae" userId="26c43732bc9fa737" providerId="LiveId" clId="{888D8E5B-9168-BB49-893C-A5DE20236738}" dt="2021-03-10T16:14:05.941" v="2309" actId="20577"/>
          <ac:spMkLst>
            <pc:docMk/>
            <pc:sldMk cId="346888891" sldId="346"/>
            <ac:spMk id="2" creationId="{7434BBF7-23AF-184A-B747-C141110CB0A7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46888891" sldId="346"/>
            <ac:spMk id="4" creationId="{31F7C4E0-EBFB-E640-A8B8-DE1476F7AA8E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46888891" sldId="346"/>
            <ac:spMk id="5" creationId="{4449D422-B27F-F646-8906-DD4098877FB8}"/>
          </ac:spMkLst>
        </pc:spChg>
        <pc:picChg chg="add mod">
          <ac:chgData name="Clare Macrae" userId="26c43732bc9fa737" providerId="LiveId" clId="{888D8E5B-9168-BB49-893C-A5DE20236738}" dt="2021-03-10T16:14:14.171" v="2312" actId="1076"/>
          <ac:picMkLst>
            <pc:docMk/>
            <pc:sldMk cId="346888891" sldId="346"/>
            <ac:picMk id="6" creationId="{8C3DE898-E4EA-C145-8746-8D2068A37C70}"/>
          </ac:picMkLst>
        </pc:picChg>
      </pc:sldChg>
      <pc:sldChg chg="addSp delSp modSp new mod ord modClrScheme chgLayout modNotesTx">
        <pc:chgData name="Clare Macrae" userId="26c43732bc9fa737" providerId="LiveId" clId="{888D8E5B-9168-BB49-893C-A5DE20236738}" dt="2021-03-11T09:51:59.435" v="5221"/>
        <pc:sldMkLst>
          <pc:docMk/>
          <pc:sldMk cId="2996139481" sldId="347"/>
        </pc:sldMkLst>
        <pc:spChg chg="del mod ord">
          <ac:chgData name="Clare Macrae" userId="26c43732bc9fa737" providerId="LiveId" clId="{888D8E5B-9168-BB49-893C-A5DE20236738}" dt="2021-03-10T16:14:30.713" v="2323" actId="700"/>
          <ac:spMkLst>
            <pc:docMk/>
            <pc:sldMk cId="2996139481" sldId="347"/>
            <ac:spMk id="2" creationId="{751AFBF1-B471-E64E-81D9-81453FD26698}"/>
          </ac:spMkLst>
        </pc:spChg>
        <pc:spChg chg="del mod ord">
          <ac:chgData name="Clare Macrae" userId="26c43732bc9fa737" providerId="LiveId" clId="{888D8E5B-9168-BB49-893C-A5DE20236738}" dt="2021-03-10T16:14:30.713" v="2323" actId="700"/>
          <ac:spMkLst>
            <pc:docMk/>
            <pc:sldMk cId="2996139481" sldId="347"/>
            <ac:spMk id="3" creationId="{7DA82487-D95A-4745-900F-3BF18B573E9D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2996139481" sldId="347"/>
            <ac:spMk id="4" creationId="{C88595AB-305C-FA46-B099-F76E9A5D01C9}"/>
          </ac:spMkLst>
        </pc:spChg>
        <pc:spChg chg="add del mod ord">
          <ac:chgData name="Clare Macrae" userId="26c43732bc9fa737" providerId="LiveId" clId="{888D8E5B-9168-BB49-893C-A5DE20236738}" dt="2021-03-11T09:51:59.435" v="5221"/>
          <ac:spMkLst>
            <pc:docMk/>
            <pc:sldMk cId="2996139481" sldId="347"/>
            <ac:spMk id="5" creationId="{92CE212A-EDE2-2A4E-B834-F392E4AD26A1}"/>
          </ac:spMkLst>
        </pc:spChg>
        <pc:spChg chg="add mod ord">
          <ac:chgData name="Clare Macrae" userId="26c43732bc9fa737" providerId="LiveId" clId="{888D8E5B-9168-BB49-893C-A5DE20236738}" dt="2021-03-10T16:43:18.540" v="2781" actId="20577"/>
          <ac:spMkLst>
            <pc:docMk/>
            <pc:sldMk cId="2996139481" sldId="347"/>
            <ac:spMk id="6" creationId="{2E9B1AAC-0308-D84B-B4EA-6B8B89554834}"/>
          </ac:spMkLst>
        </pc:spChg>
        <pc:spChg chg="add mod ord">
          <ac:chgData name="Clare Macrae" userId="26c43732bc9fa737" providerId="LiveId" clId="{888D8E5B-9168-BB49-893C-A5DE20236738}" dt="2021-03-10T16:18:17.654" v="2479" actId="6549"/>
          <ac:spMkLst>
            <pc:docMk/>
            <pc:sldMk cId="2996139481" sldId="347"/>
            <ac:spMk id="7" creationId="{B1A0DF49-97E7-B84B-913F-1864C8B252B0}"/>
          </ac:spMkLst>
        </pc:spChg>
      </pc:sldChg>
      <pc:sldChg chg="addSp delSp modSp new mod modAnim modNotesTx">
        <pc:chgData name="Clare Macrae" userId="26c43732bc9fa737" providerId="LiveId" clId="{888D8E5B-9168-BB49-893C-A5DE20236738}" dt="2021-03-11T09:51:59.435" v="5221"/>
        <pc:sldMkLst>
          <pc:docMk/>
          <pc:sldMk cId="1305859289" sldId="348"/>
        </pc:sldMkLst>
        <pc:spChg chg="mod">
          <ac:chgData name="Clare Macrae" userId="26c43732bc9fa737" providerId="LiveId" clId="{888D8E5B-9168-BB49-893C-A5DE20236738}" dt="2021-03-10T16:42:20.997" v="2746" actId="114"/>
          <ac:spMkLst>
            <pc:docMk/>
            <pc:sldMk cId="1305859289" sldId="348"/>
            <ac:spMk id="2" creationId="{A99A5BE9-DDA6-DA4A-826F-42FB3E2D04C3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305859289" sldId="348"/>
            <ac:spMk id="4" creationId="{E2247BEE-1922-5047-80ED-4214DED6B3B9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305859289" sldId="348"/>
            <ac:spMk id="5" creationId="{EFDA71F8-5B7F-2046-8F97-05C6B70BA11B}"/>
          </ac:spMkLst>
        </pc:spChg>
        <pc:spChg chg="add del mod">
          <ac:chgData name="Clare Macrae" userId="26c43732bc9fa737" providerId="LiveId" clId="{888D8E5B-9168-BB49-893C-A5DE20236738}" dt="2021-03-10T16:26:47.822" v="2614"/>
          <ac:spMkLst>
            <pc:docMk/>
            <pc:sldMk cId="1305859289" sldId="348"/>
            <ac:spMk id="6" creationId="{04BE3E26-EF10-1C44-8562-00582F91961D}"/>
          </ac:spMkLst>
        </pc:spChg>
        <pc:picChg chg="add del mod">
          <ac:chgData name="Clare Macrae" userId="26c43732bc9fa737" providerId="LiveId" clId="{888D8E5B-9168-BB49-893C-A5DE20236738}" dt="2021-03-10T16:28:37.677" v="2618" actId="478"/>
          <ac:picMkLst>
            <pc:docMk/>
            <pc:sldMk cId="1305859289" sldId="348"/>
            <ac:picMk id="7" creationId="{FDF55C86-51AE-F44B-AC58-A8396539116A}"/>
          </ac:picMkLst>
        </pc:picChg>
        <pc:picChg chg="add del">
          <ac:chgData name="Clare Macrae" userId="26c43732bc9fa737" providerId="LiveId" clId="{888D8E5B-9168-BB49-893C-A5DE20236738}" dt="2021-03-10T16:28:43.856" v="2620" actId="478"/>
          <ac:picMkLst>
            <pc:docMk/>
            <pc:sldMk cId="1305859289" sldId="348"/>
            <ac:picMk id="8" creationId="{D78E7880-53B4-2844-ACB1-F8F40F52CB68}"/>
          </ac:picMkLst>
        </pc:picChg>
        <pc:picChg chg="add mod">
          <ac:chgData name="Clare Macrae" userId="26c43732bc9fa737" providerId="LiveId" clId="{888D8E5B-9168-BB49-893C-A5DE20236738}" dt="2021-03-10T16:31:59.320" v="2655" actId="1076"/>
          <ac:picMkLst>
            <pc:docMk/>
            <pc:sldMk cId="1305859289" sldId="348"/>
            <ac:picMk id="9" creationId="{D61CE480-6072-F348-8050-A27C77B7075A}"/>
          </ac:picMkLst>
        </pc:picChg>
        <pc:picChg chg="add mod modCrop">
          <ac:chgData name="Clare Macrae" userId="26c43732bc9fa737" providerId="LiveId" clId="{888D8E5B-9168-BB49-893C-A5DE20236738}" dt="2021-03-10T16:32:01.296" v="2656" actId="1076"/>
          <ac:picMkLst>
            <pc:docMk/>
            <pc:sldMk cId="1305859289" sldId="348"/>
            <ac:picMk id="10" creationId="{1666BCAD-BF88-FF4E-A92F-EB61B23F97EF}"/>
          </ac:picMkLst>
        </pc:picChg>
        <pc:picChg chg="add mod">
          <ac:chgData name="Clare Macrae" userId="26c43732bc9fa737" providerId="LiveId" clId="{888D8E5B-9168-BB49-893C-A5DE20236738}" dt="2021-03-10T16:32:07.833" v="2659" actId="1076"/>
          <ac:picMkLst>
            <pc:docMk/>
            <pc:sldMk cId="1305859289" sldId="348"/>
            <ac:picMk id="11" creationId="{771B9E12-B409-004F-81E1-662189968B8A}"/>
          </ac:picMkLst>
        </pc:picChg>
      </pc:sldChg>
      <pc:sldChg chg="modSp new del mod">
        <pc:chgData name="Clare Macrae" userId="26c43732bc9fa737" providerId="LiveId" clId="{888D8E5B-9168-BB49-893C-A5DE20236738}" dt="2021-03-10T16:18:59.432" v="2575" actId="2696"/>
        <pc:sldMkLst>
          <pc:docMk/>
          <pc:sldMk cId="3611722231" sldId="348"/>
        </pc:sldMkLst>
        <pc:spChg chg="mod">
          <ac:chgData name="Clare Macrae" userId="26c43732bc9fa737" providerId="LiveId" clId="{888D8E5B-9168-BB49-893C-A5DE20236738}" dt="2021-03-10T16:18:49.588" v="2565" actId="20577"/>
          <ac:spMkLst>
            <pc:docMk/>
            <pc:sldMk cId="3611722231" sldId="348"/>
            <ac:spMk id="2" creationId="{17131C5C-BD5C-6E4D-94A8-BDFB7022F736}"/>
          </ac:spMkLst>
        </pc:spChg>
        <pc:spChg chg="mod">
          <ac:chgData name="Clare Macrae" userId="26c43732bc9fa737" providerId="LiveId" clId="{888D8E5B-9168-BB49-893C-A5DE20236738}" dt="2021-03-10T16:18:55.137" v="2574" actId="20577"/>
          <ac:spMkLst>
            <pc:docMk/>
            <pc:sldMk cId="3611722231" sldId="348"/>
            <ac:spMk id="3" creationId="{C3C40D93-3D93-9442-9A8A-FBC4C405BB17}"/>
          </ac:spMkLst>
        </pc:spChg>
      </pc:sldChg>
      <pc:sldChg chg="addSp delSp modSp new mod ord">
        <pc:chgData name="Clare Macrae" userId="26c43732bc9fa737" providerId="LiveId" clId="{888D8E5B-9168-BB49-893C-A5DE20236738}" dt="2021-03-11T09:51:59.435" v="5221"/>
        <pc:sldMkLst>
          <pc:docMk/>
          <pc:sldMk cId="841679159" sldId="349"/>
        </pc:sldMkLst>
        <pc:spChg chg="mod">
          <ac:chgData name="Clare Macrae" userId="26c43732bc9fa737" providerId="LiveId" clId="{888D8E5B-9168-BB49-893C-A5DE20236738}" dt="2021-03-10T16:41:55.746" v="2707" actId="20577"/>
          <ac:spMkLst>
            <pc:docMk/>
            <pc:sldMk cId="841679159" sldId="349"/>
            <ac:spMk id="2" creationId="{9BA68143-0B05-E44F-9743-F3F76EDE4775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841679159" sldId="349"/>
            <ac:spMk id="4" creationId="{64687A12-0D91-A744-A385-9193ABE51804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841679159" sldId="349"/>
            <ac:spMk id="5" creationId="{EE613CF7-30CA-844A-954E-128669162A99}"/>
          </ac:spMkLst>
        </pc:spChg>
        <pc:picChg chg="add del mod">
          <ac:chgData name="Clare Macrae" userId="26c43732bc9fa737" providerId="LiveId" clId="{888D8E5B-9168-BB49-893C-A5DE20236738}" dt="2021-03-10T16:41:11.697" v="2675" actId="478"/>
          <ac:picMkLst>
            <pc:docMk/>
            <pc:sldMk cId="841679159" sldId="349"/>
            <ac:picMk id="6" creationId="{6C189726-4762-D941-B62B-1249A6473A09}"/>
          </ac:picMkLst>
        </pc:picChg>
        <pc:picChg chg="add mod">
          <ac:chgData name="Clare Macrae" userId="26c43732bc9fa737" providerId="LiveId" clId="{888D8E5B-9168-BB49-893C-A5DE20236738}" dt="2021-03-10T16:40:43.055" v="2674" actId="14100"/>
          <ac:picMkLst>
            <pc:docMk/>
            <pc:sldMk cId="841679159" sldId="349"/>
            <ac:picMk id="7" creationId="{579EDBA0-BDAF-D447-8E68-9E8A9E6BBCC5}"/>
          </ac:picMkLst>
        </pc:picChg>
        <pc:picChg chg="add mod">
          <ac:chgData name="Clare Macrae" userId="26c43732bc9fa737" providerId="LiveId" clId="{888D8E5B-9168-BB49-893C-A5DE20236738}" dt="2021-03-10T16:41:18.792" v="2678" actId="1076"/>
          <ac:picMkLst>
            <pc:docMk/>
            <pc:sldMk cId="841679159" sldId="349"/>
            <ac:picMk id="8" creationId="{29097C9D-2796-B843-A3D3-8E3FDBB23A3B}"/>
          </ac:picMkLst>
        </pc:picChg>
      </pc:sldChg>
      <pc:sldChg chg="addSp delSp modSp new mod modAnim">
        <pc:chgData name="Clare Macrae" userId="26c43732bc9fa737" providerId="LiveId" clId="{888D8E5B-9168-BB49-893C-A5DE20236738}" dt="2021-03-11T09:51:59.435" v="5221"/>
        <pc:sldMkLst>
          <pc:docMk/>
          <pc:sldMk cId="3055590913" sldId="350"/>
        </pc:sldMkLst>
        <pc:spChg chg="mod">
          <ac:chgData name="Clare Macrae" userId="26c43732bc9fa737" providerId="LiveId" clId="{888D8E5B-9168-BB49-893C-A5DE20236738}" dt="2021-03-10T16:46:49.795" v="2810" actId="20577"/>
          <ac:spMkLst>
            <pc:docMk/>
            <pc:sldMk cId="3055590913" sldId="350"/>
            <ac:spMk id="2" creationId="{12D70D1F-5E3C-4D47-A56A-F0B77A23EA1C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055590913" sldId="350"/>
            <ac:spMk id="4" creationId="{445EA990-FF97-8546-BAC5-2BCD907B7F46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3055590913" sldId="350"/>
            <ac:spMk id="5" creationId="{673A628A-7D9D-764C-9AE7-EE5BB09B581A}"/>
          </ac:spMkLst>
        </pc:spChg>
        <pc:picChg chg="add mod">
          <ac:chgData name="Clare Macrae" userId="26c43732bc9fa737" providerId="LiveId" clId="{888D8E5B-9168-BB49-893C-A5DE20236738}" dt="2021-03-10T16:47:42.264" v="2817" actId="14100"/>
          <ac:picMkLst>
            <pc:docMk/>
            <pc:sldMk cId="3055590913" sldId="350"/>
            <ac:picMk id="6" creationId="{D6BC7C92-A19A-4446-9202-7A5DA656D2ED}"/>
          </ac:picMkLst>
        </pc:picChg>
        <pc:picChg chg="add mod modCrop">
          <ac:chgData name="Clare Macrae" userId="26c43732bc9fa737" providerId="LiveId" clId="{888D8E5B-9168-BB49-893C-A5DE20236738}" dt="2021-03-10T16:48:21.970" v="2823" actId="1076"/>
          <ac:picMkLst>
            <pc:docMk/>
            <pc:sldMk cId="3055590913" sldId="350"/>
            <ac:picMk id="7" creationId="{71281D08-945D-FF4A-A205-C58FFD4FF60B}"/>
          </ac:picMkLst>
        </pc:picChg>
      </pc:sldChg>
      <pc:sldChg chg="addSp delSp modSp new mod">
        <pc:chgData name="Clare Macrae" userId="26c43732bc9fa737" providerId="LiveId" clId="{888D8E5B-9168-BB49-893C-A5DE20236738}" dt="2021-03-11T09:51:59.435" v="5221"/>
        <pc:sldMkLst>
          <pc:docMk/>
          <pc:sldMk cId="1058801966" sldId="351"/>
        </pc:sldMkLst>
        <pc:spChg chg="mod">
          <ac:chgData name="Clare Macrae" userId="26c43732bc9fa737" providerId="LiveId" clId="{888D8E5B-9168-BB49-893C-A5DE20236738}" dt="2021-03-10T16:52:35.548" v="2843" actId="20577"/>
          <ac:spMkLst>
            <pc:docMk/>
            <pc:sldMk cId="1058801966" sldId="351"/>
            <ac:spMk id="2" creationId="{A16070DF-D33A-014D-9C7C-BE3A7DE609FE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058801966" sldId="351"/>
            <ac:spMk id="4" creationId="{420594E4-2C3D-3D45-9349-A570179E6078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058801966" sldId="351"/>
            <ac:spMk id="5" creationId="{458E3292-CBF7-584C-B57C-C14987E89F96}"/>
          </ac:spMkLst>
        </pc:spChg>
        <pc:picChg chg="add mod">
          <ac:chgData name="Clare Macrae" userId="26c43732bc9fa737" providerId="LiveId" clId="{888D8E5B-9168-BB49-893C-A5DE20236738}" dt="2021-03-10T16:52:53.810" v="2850" actId="12788"/>
          <ac:picMkLst>
            <pc:docMk/>
            <pc:sldMk cId="1058801966" sldId="351"/>
            <ac:picMk id="6" creationId="{0FBBE022-0BDE-5E4E-AB8E-00D5CCEA7E1F}"/>
          </ac:picMkLst>
        </pc:picChg>
      </pc:sldChg>
      <pc:sldChg chg="addSp delSp modSp new mod">
        <pc:chgData name="Clare Macrae" userId="26c43732bc9fa737" providerId="LiveId" clId="{888D8E5B-9168-BB49-893C-A5DE20236738}" dt="2021-03-11T09:51:59.435" v="5221"/>
        <pc:sldMkLst>
          <pc:docMk/>
          <pc:sldMk cId="4286831471" sldId="352"/>
        </pc:sldMkLst>
        <pc:spChg chg="mod">
          <ac:chgData name="Clare Macrae" userId="26c43732bc9fa737" providerId="LiveId" clId="{888D8E5B-9168-BB49-893C-A5DE20236738}" dt="2021-03-10T16:55:17.321" v="2871" actId="20577"/>
          <ac:spMkLst>
            <pc:docMk/>
            <pc:sldMk cId="4286831471" sldId="352"/>
            <ac:spMk id="2" creationId="{E8061C01-7C8F-6E4F-B88A-2FD8862A833B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4286831471" sldId="352"/>
            <ac:spMk id="4" creationId="{2719017C-E472-DB4B-B33D-7E92D6F9103F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4286831471" sldId="352"/>
            <ac:spMk id="5" creationId="{C0A8485B-4D72-CF4F-B8AF-7F7D02C9F9D3}"/>
          </ac:spMkLst>
        </pc:spChg>
        <pc:picChg chg="add del mod">
          <ac:chgData name="Clare Macrae" userId="26c43732bc9fa737" providerId="LiveId" clId="{888D8E5B-9168-BB49-893C-A5DE20236738}" dt="2021-03-10T16:55:39.720" v="2874" actId="478"/>
          <ac:picMkLst>
            <pc:docMk/>
            <pc:sldMk cId="4286831471" sldId="352"/>
            <ac:picMk id="6" creationId="{CB95EB32-DFC2-1E4E-98D9-41DBB05BFFB2}"/>
          </ac:picMkLst>
        </pc:picChg>
        <pc:picChg chg="add mod">
          <ac:chgData name="Clare Macrae" userId="26c43732bc9fa737" providerId="LiveId" clId="{888D8E5B-9168-BB49-893C-A5DE20236738}" dt="2021-03-10T16:55:45.072" v="2877" actId="14100"/>
          <ac:picMkLst>
            <pc:docMk/>
            <pc:sldMk cId="4286831471" sldId="352"/>
            <ac:picMk id="7" creationId="{08286287-E39D-1040-8E40-8E3464EB13DE}"/>
          </ac:picMkLst>
        </pc:picChg>
        <pc:picChg chg="add del mod">
          <ac:chgData name="Clare Macrae" userId="26c43732bc9fa737" providerId="LiveId" clId="{888D8E5B-9168-BB49-893C-A5DE20236738}" dt="2021-03-10T16:56:31.995" v="2883" actId="478"/>
          <ac:picMkLst>
            <pc:docMk/>
            <pc:sldMk cId="4286831471" sldId="352"/>
            <ac:picMk id="8" creationId="{A5E5C00E-C6C7-3243-9E57-09A8E1D844D5}"/>
          </ac:picMkLst>
        </pc:picChg>
      </pc:sldChg>
      <pc:sldChg chg="addSp delSp modSp add del mod modClrScheme chgLayout">
        <pc:chgData name="Clare Macrae" userId="26c43732bc9fa737" providerId="LiveId" clId="{888D8E5B-9168-BB49-893C-A5DE20236738}" dt="2021-03-10T17:33:28.163" v="3026" actId="2696"/>
        <pc:sldMkLst>
          <pc:docMk/>
          <pc:sldMk cId="656373386" sldId="353"/>
        </pc:sldMkLst>
        <pc:spChg chg="del mod ord">
          <ac:chgData name="Clare Macrae" userId="26c43732bc9fa737" providerId="LiveId" clId="{888D8E5B-9168-BB49-893C-A5DE20236738}" dt="2021-03-10T16:56:43.571" v="2886" actId="478"/>
          <ac:spMkLst>
            <pc:docMk/>
            <pc:sldMk cId="656373386" sldId="353"/>
            <ac:spMk id="2" creationId="{E8061C01-7C8F-6E4F-B88A-2FD8862A833B}"/>
          </ac:spMkLst>
        </pc:spChg>
        <pc:spChg chg="del">
          <ac:chgData name="Clare Macrae" userId="26c43732bc9fa737" providerId="LiveId" clId="{888D8E5B-9168-BB49-893C-A5DE20236738}" dt="2021-03-10T16:56:40.323" v="2885" actId="700"/>
          <ac:spMkLst>
            <pc:docMk/>
            <pc:sldMk cId="656373386" sldId="353"/>
            <ac:spMk id="3" creationId="{9075FF9B-B615-A640-BBC8-9949CA715A38}"/>
          </ac:spMkLst>
        </pc:spChg>
        <pc:spChg chg="mod ord">
          <ac:chgData name="Clare Macrae" userId="26c43732bc9fa737" providerId="LiveId" clId="{888D8E5B-9168-BB49-893C-A5DE20236738}" dt="2021-03-10T16:56:40.323" v="2885" actId="700"/>
          <ac:spMkLst>
            <pc:docMk/>
            <pc:sldMk cId="656373386" sldId="353"/>
            <ac:spMk id="4" creationId="{2719017C-E472-DB4B-B33D-7E92D6F9103F}"/>
          </ac:spMkLst>
        </pc:spChg>
        <pc:spChg chg="mod ord">
          <ac:chgData name="Clare Macrae" userId="26c43732bc9fa737" providerId="LiveId" clId="{888D8E5B-9168-BB49-893C-A5DE20236738}" dt="2021-03-10T16:56:40.323" v="2885" actId="700"/>
          <ac:spMkLst>
            <pc:docMk/>
            <pc:sldMk cId="656373386" sldId="353"/>
            <ac:spMk id="5" creationId="{C0A8485B-4D72-CF4F-B8AF-7F7D02C9F9D3}"/>
          </ac:spMkLst>
        </pc:spChg>
        <pc:grpChg chg="add del mod">
          <ac:chgData name="Clare Macrae" userId="26c43732bc9fa737" providerId="LiveId" clId="{888D8E5B-9168-BB49-893C-A5DE20236738}" dt="2021-03-10T17:06:16.162" v="2924" actId="478"/>
          <ac:grpSpMkLst>
            <pc:docMk/>
            <pc:sldMk cId="656373386" sldId="353"/>
            <ac:grpSpMk id="14" creationId="{0688FFAC-289C-A745-A4CE-DA18AFA02564}"/>
          </ac:grpSpMkLst>
        </pc:grpChg>
        <pc:grpChg chg="add mod">
          <ac:chgData name="Clare Macrae" userId="26c43732bc9fa737" providerId="LiveId" clId="{888D8E5B-9168-BB49-893C-A5DE20236738}" dt="2021-03-10T17:06:43.304" v="2930" actId="12789"/>
          <ac:grpSpMkLst>
            <pc:docMk/>
            <pc:sldMk cId="656373386" sldId="353"/>
            <ac:grpSpMk id="16" creationId="{F1D54791-BD35-CC4C-8F1E-27CE0C8CEC45}"/>
          </ac:grpSpMkLst>
        </pc:grpChg>
        <pc:picChg chg="add del">
          <ac:chgData name="Clare Macrae" userId="26c43732bc9fa737" providerId="LiveId" clId="{888D8E5B-9168-BB49-893C-A5DE20236738}" dt="2021-03-10T16:58:44.675" v="2902" actId="478"/>
          <ac:picMkLst>
            <pc:docMk/>
            <pc:sldMk cId="656373386" sldId="353"/>
            <ac:picMk id="6" creationId="{64C9E437-F2A1-3B49-BCF4-65B97EC2D50D}"/>
          </ac:picMkLst>
        </pc:picChg>
        <pc:picChg chg="del">
          <ac:chgData name="Clare Macrae" userId="26c43732bc9fa737" providerId="LiveId" clId="{888D8E5B-9168-BB49-893C-A5DE20236738}" dt="2021-03-10T16:56:35.543" v="2884" actId="478"/>
          <ac:picMkLst>
            <pc:docMk/>
            <pc:sldMk cId="656373386" sldId="353"/>
            <ac:picMk id="7" creationId="{08286287-E39D-1040-8E40-8E3464EB13DE}"/>
          </ac:picMkLst>
        </pc:picChg>
        <pc:picChg chg="del mod">
          <ac:chgData name="Clare Macrae" userId="26c43732bc9fa737" providerId="LiveId" clId="{888D8E5B-9168-BB49-893C-A5DE20236738}" dt="2021-03-10T17:05:16.363" v="2911" actId="478"/>
          <ac:picMkLst>
            <pc:docMk/>
            <pc:sldMk cId="656373386" sldId="353"/>
            <ac:picMk id="8" creationId="{A5E5C00E-C6C7-3243-9E57-09A8E1D844D5}"/>
          </ac:picMkLst>
        </pc:picChg>
        <pc:picChg chg="add del mod modCrop">
          <ac:chgData name="Clare Macrae" userId="26c43732bc9fa737" providerId="LiveId" clId="{888D8E5B-9168-BB49-893C-A5DE20236738}" dt="2021-03-10T16:58:42.863" v="2901" actId="478"/>
          <ac:picMkLst>
            <pc:docMk/>
            <pc:sldMk cId="656373386" sldId="353"/>
            <ac:picMk id="9" creationId="{06543150-9645-B647-AEA0-504F1BF18B03}"/>
          </ac:picMkLst>
        </pc:picChg>
        <pc:picChg chg="add del mod modCrop">
          <ac:chgData name="Clare Macrae" userId="26c43732bc9fa737" providerId="LiveId" clId="{888D8E5B-9168-BB49-893C-A5DE20236738}" dt="2021-03-10T17:05:03.851" v="2908" actId="478"/>
          <ac:picMkLst>
            <pc:docMk/>
            <pc:sldMk cId="656373386" sldId="353"/>
            <ac:picMk id="10" creationId="{220D0A4B-2042-2B4D-873A-DAD6DB702E1F}"/>
          </ac:picMkLst>
        </pc:picChg>
        <pc:picChg chg="add del">
          <ac:chgData name="Clare Macrae" userId="26c43732bc9fa737" providerId="LiveId" clId="{888D8E5B-9168-BB49-893C-A5DE20236738}" dt="2021-03-10T17:05:13.995" v="2910" actId="478"/>
          <ac:picMkLst>
            <pc:docMk/>
            <pc:sldMk cId="656373386" sldId="353"/>
            <ac:picMk id="11" creationId="{8C4EC687-FBFB-8943-9825-A1BA29AE68B1}"/>
          </ac:picMkLst>
        </pc:picChg>
        <pc:picChg chg="add topLvl">
          <ac:chgData name="Clare Macrae" userId="26c43732bc9fa737" providerId="LiveId" clId="{888D8E5B-9168-BB49-893C-A5DE20236738}" dt="2021-03-10T17:06:16.162" v="2924" actId="478"/>
          <ac:picMkLst>
            <pc:docMk/>
            <pc:sldMk cId="656373386" sldId="353"/>
            <ac:picMk id="12" creationId="{98250B31-4C7F-0A44-82CB-F2070F76AB7D}"/>
          </ac:picMkLst>
        </pc:picChg>
        <pc:picChg chg="add del mod topLvl">
          <ac:chgData name="Clare Macrae" userId="26c43732bc9fa737" providerId="LiveId" clId="{888D8E5B-9168-BB49-893C-A5DE20236738}" dt="2021-03-10T17:06:16.162" v="2924" actId="478"/>
          <ac:picMkLst>
            <pc:docMk/>
            <pc:sldMk cId="656373386" sldId="353"/>
            <ac:picMk id="13" creationId="{13943D5E-772E-4645-B0AD-D726E643CF25}"/>
          </ac:picMkLst>
        </pc:picChg>
        <pc:picChg chg="add mod">
          <ac:chgData name="Clare Macrae" userId="26c43732bc9fa737" providerId="LiveId" clId="{888D8E5B-9168-BB49-893C-A5DE20236738}" dt="2021-03-10T17:06:30.592" v="2926" actId="1076"/>
          <ac:picMkLst>
            <pc:docMk/>
            <pc:sldMk cId="656373386" sldId="353"/>
            <ac:picMk id="15" creationId="{C96A5357-262C-DD44-AFE1-B9ED799A674D}"/>
          </ac:picMkLst>
        </pc:picChg>
      </pc:sldChg>
      <pc:sldChg chg="addSp delSp modSp add mod modAnim">
        <pc:chgData name="Clare Macrae" userId="26c43732bc9fa737" providerId="LiveId" clId="{888D8E5B-9168-BB49-893C-A5DE20236738}" dt="2021-03-11T09:51:59.435" v="5221"/>
        <pc:sldMkLst>
          <pc:docMk/>
          <pc:sldMk cId="1622870730" sldId="354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622870730" sldId="354"/>
            <ac:spMk id="4" creationId="{2719017C-E472-DB4B-B33D-7E92D6F9103F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622870730" sldId="354"/>
            <ac:spMk id="5" creationId="{C0A8485B-4D72-CF4F-B8AF-7F7D02C9F9D3}"/>
          </ac:spMkLst>
        </pc:spChg>
        <pc:grpChg chg="add mod">
          <ac:chgData name="Clare Macrae" userId="26c43732bc9fa737" providerId="LiveId" clId="{888D8E5B-9168-BB49-893C-A5DE20236738}" dt="2021-03-10T17:09:35.542" v="2938" actId="14100"/>
          <ac:grpSpMkLst>
            <pc:docMk/>
            <pc:sldMk cId="1622870730" sldId="354"/>
            <ac:grpSpMk id="8" creationId="{92B31D2F-F479-FD47-ADD8-08C9253850B4}"/>
          </ac:grpSpMkLst>
        </pc:grpChg>
        <pc:picChg chg="add mod">
          <ac:chgData name="Clare Macrae" userId="26c43732bc9fa737" providerId="LiveId" clId="{888D8E5B-9168-BB49-893C-A5DE20236738}" dt="2021-03-10T17:09:42.709" v="2940" actId="1076"/>
          <ac:picMkLst>
            <pc:docMk/>
            <pc:sldMk cId="1622870730" sldId="354"/>
            <ac:picMk id="6" creationId="{D22071DC-71E6-DD4C-8EBE-9E9FD169360C}"/>
          </ac:picMkLst>
        </pc:picChg>
        <pc:picChg chg="del">
          <ac:chgData name="Clare Macrae" userId="26c43732bc9fa737" providerId="LiveId" clId="{888D8E5B-9168-BB49-893C-A5DE20236738}" dt="2021-03-10T17:07:02.538" v="2932" actId="478"/>
          <ac:picMkLst>
            <pc:docMk/>
            <pc:sldMk cId="1622870730" sldId="354"/>
            <ac:picMk id="7" creationId="{08286287-E39D-1040-8E40-8E3464EB13DE}"/>
          </ac:picMkLst>
        </pc:picChg>
        <pc:picChg chg="mod">
          <ac:chgData name="Clare Macrae" userId="26c43732bc9fa737" providerId="LiveId" clId="{888D8E5B-9168-BB49-893C-A5DE20236738}" dt="2021-03-10T17:07:07.515" v="2933"/>
          <ac:picMkLst>
            <pc:docMk/>
            <pc:sldMk cId="1622870730" sldId="354"/>
            <ac:picMk id="9" creationId="{438CB082-B721-1C4A-B7E4-C51F015D7DFA}"/>
          </ac:picMkLst>
        </pc:picChg>
        <pc:picChg chg="mod">
          <ac:chgData name="Clare Macrae" userId="26c43732bc9fa737" providerId="LiveId" clId="{888D8E5B-9168-BB49-893C-A5DE20236738}" dt="2021-03-10T17:07:07.515" v="2933"/>
          <ac:picMkLst>
            <pc:docMk/>
            <pc:sldMk cId="1622870730" sldId="354"/>
            <ac:picMk id="10" creationId="{D8C00653-7C53-1846-8FC6-D9CEA92AA33E}"/>
          </ac:picMkLst>
        </pc:picChg>
      </pc:sldChg>
      <pc:sldChg chg="addSp delSp modSp add del mod modAnim">
        <pc:chgData name="Clare Macrae" userId="26c43732bc9fa737" providerId="LiveId" clId="{888D8E5B-9168-BB49-893C-A5DE20236738}" dt="2021-03-11T09:02:17.396" v="4546" actId="2696"/>
        <pc:sldMkLst>
          <pc:docMk/>
          <pc:sldMk cId="4051460603" sldId="355"/>
        </pc:sldMkLst>
        <pc:spChg chg="add mod">
          <ac:chgData name="Clare Macrae" userId="26c43732bc9fa737" providerId="LiveId" clId="{888D8E5B-9168-BB49-893C-A5DE20236738}" dt="2021-03-10T17:54:04.252" v="3305" actId="12788"/>
          <ac:spMkLst>
            <pc:docMk/>
            <pc:sldMk cId="4051460603" sldId="355"/>
            <ac:spMk id="15" creationId="{ADA871EA-3E1F-C946-88F7-AF06BC57978D}"/>
          </ac:spMkLst>
        </pc:spChg>
        <pc:spChg chg="add mod">
          <ac:chgData name="Clare Macrae" userId="26c43732bc9fa737" providerId="LiveId" clId="{888D8E5B-9168-BB49-893C-A5DE20236738}" dt="2021-03-10T17:50:38.802" v="3267" actId="1076"/>
          <ac:spMkLst>
            <pc:docMk/>
            <pc:sldMk cId="4051460603" sldId="355"/>
            <ac:spMk id="18" creationId="{433893AB-0986-684F-987F-B78DBE90D125}"/>
          </ac:spMkLst>
        </pc:spChg>
        <pc:spChg chg="add mod">
          <ac:chgData name="Clare Macrae" userId="26c43732bc9fa737" providerId="LiveId" clId="{888D8E5B-9168-BB49-893C-A5DE20236738}" dt="2021-03-10T17:50:38.802" v="3267" actId="1076"/>
          <ac:spMkLst>
            <pc:docMk/>
            <pc:sldMk cId="4051460603" sldId="355"/>
            <ac:spMk id="19" creationId="{6AC8C22E-EE43-CD42-987B-C3C8782BB4FD}"/>
          </ac:spMkLst>
        </pc:spChg>
        <pc:spChg chg="add mod">
          <ac:chgData name="Clare Macrae" userId="26c43732bc9fa737" providerId="LiveId" clId="{888D8E5B-9168-BB49-893C-A5DE20236738}" dt="2021-03-10T17:51:13.232" v="3286" actId="1038"/>
          <ac:spMkLst>
            <pc:docMk/>
            <pc:sldMk cId="4051460603" sldId="355"/>
            <ac:spMk id="20" creationId="{D5BD4994-08B4-174A-A7F9-2340383C4C2D}"/>
          </ac:spMkLst>
        </pc:spChg>
        <pc:spChg chg="add mod">
          <ac:chgData name="Clare Macrae" userId="26c43732bc9fa737" providerId="LiveId" clId="{888D8E5B-9168-BB49-893C-A5DE20236738}" dt="2021-03-10T17:54:04.252" v="3305" actId="12788"/>
          <ac:spMkLst>
            <pc:docMk/>
            <pc:sldMk cId="4051460603" sldId="355"/>
            <ac:spMk id="21" creationId="{40828C24-CAED-6E45-AD80-95890EF8007C}"/>
          </ac:spMkLst>
        </pc:spChg>
        <pc:spChg chg="add mod">
          <ac:chgData name="Clare Macrae" userId="26c43732bc9fa737" providerId="LiveId" clId="{888D8E5B-9168-BB49-893C-A5DE20236738}" dt="2021-03-10T17:40:50.932" v="3189"/>
          <ac:spMkLst>
            <pc:docMk/>
            <pc:sldMk cId="4051460603" sldId="355"/>
            <ac:spMk id="94" creationId="{394D6DCE-AFB9-1C4E-B06E-F7C13D24FCF8}"/>
          </ac:spMkLst>
        </pc:spChg>
        <pc:spChg chg="add mod">
          <ac:chgData name="Clare Macrae" userId="26c43732bc9fa737" providerId="LiveId" clId="{888D8E5B-9168-BB49-893C-A5DE20236738}" dt="2021-03-10T17:49:48.599" v="3253" actId="6549"/>
          <ac:spMkLst>
            <pc:docMk/>
            <pc:sldMk cId="4051460603" sldId="355"/>
            <ac:spMk id="95" creationId="{D8BCE1D4-8CE3-C646-844D-03D72D809D4D}"/>
          </ac:spMkLst>
        </pc:spChg>
        <pc:grpChg chg="del">
          <ac:chgData name="Clare Macrae" userId="26c43732bc9fa737" providerId="LiveId" clId="{888D8E5B-9168-BB49-893C-A5DE20236738}" dt="2021-03-10T17:40:18.769" v="3182" actId="478"/>
          <ac:grpSpMkLst>
            <pc:docMk/>
            <pc:sldMk cId="4051460603" sldId="355"/>
            <ac:grpSpMk id="7" creationId="{83B1CA78-D2E7-6749-A4AA-31ECB84C1BE8}"/>
          </ac:grpSpMkLst>
        </pc:grpChg>
        <pc:grpChg chg="del">
          <ac:chgData name="Clare Macrae" userId="26c43732bc9fa737" providerId="LiveId" clId="{888D8E5B-9168-BB49-893C-A5DE20236738}" dt="2021-03-10T17:40:23.614" v="3183" actId="478"/>
          <ac:grpSpMkLst>
            <pc:docMk/>
            <pc:sldMk cId="4051460603" sldId="355"/>
            <ac:grpSpMk id="71" creationId="{53EBFAA5-66B6-8D42-AED6-33D24C07D0FD}"/>
          </ac:grpSpMkLst>
        </pc:grpChg>
        <pc:grpChg chg="del">
          <ac:chgData name="Clare Macrae" userId="26c43732bc9fa737" providerId="LiveId" clId="{888D8E5B-9168-BB49-893C-A5DE20236738}" dt="2021-03-10T17:40:27.740" v="3185" actId="478"/>
          <ac:grpSpMkLst>
            <pc:docMk/>
            <pc:sldMk cId="4051460603" sldId="355"/>
            <ac:grpSpMk id="80" creationId="{4F2A162B-437A-DD41-A49A-1943725C65D8}"/>
          </ac:grpSpMkLst>
        </pc:grpChg>
        <pc:grpChg chg="add del mod">
          <ac:chgData name="Clare Macrae" userId="26c43732bc9fa737" providerId="LiveId" clId="{888D8E5B-9168-BB49-893C-A5DE20236738}" dt="2021-03-10T17:50:21.229" v="3265" actId="478"/>
          <ac:grpSpMkLst>
            <pc:docMk/>
            <pc:sldMk cId="4051460603" sldId="355"/>
            <ac:grpSpMk id="90" creationId="{1BFA089D-373C-DE4D-80DC-46049FD5F6DC}"/>
          </ac:grpSpMkLst>
        </pc:grpChg>
        <pc:grpChg chg="del">
          <ac:chgData name="Clare Macrae" userId="26c43732bc9fa737" providerId="LiveId" clId="{888D8E5B-9168-BB49-893C-A5DE20236738}" dt="2021-03-10T17:40:26.569" v="3184" actId="478"/>
          <ac:grpSpMkLst>
            <pc:docMk/>
            <pc:sldMk cId="4051460603" sldId="355"/>
            <ac:grpSpMk id="93" creationId="{BB2C85AC-4330-B346-B1DC-34057BC229F1}"/>
          </ac:grpSpMkLst>
        </pc:grpChg>
        <pc:grpChg chg="del">
          <ac:chgData name="Clare Macrae" userId="26c43732bc9fa737" providerId="LiveId" clId="{888D8E5B-9168-BB49-893C-A5DE20236738}" dt="2021-03-10T17:40:28.639" v="3186" actId="478"/>
          <ac:grpSpMkLst>
            <pc:docMk/>
            <pc:sldMk cId="4051460603" sldId="355"/>
            <ac:grpSpMk id="101" creationId="{DE48C6A6-6C89-8E42-8D98-849EFCF2FA1C}"/>
          </ac:grpSpMkLst>
        </pc:grpChg>
        <pc:grpChg chg="del">
          <ac:chgData name="Clare Macrae" userId="26c43732bc9fa737" providerId="LiveId" clId="{888D8E5B-9168-BB49-893C-A5DE20236738}" dt="2021-03-10T17:40:29.611" v="3187" actId="478"/>
          <ac:grpSpMkLst>
            <pc:docMk/>
            <pc:sldMk cId="4051460603" sldId="355"/>
            <ac:grpSpMk id="104" creationId="{84599F06-1469-2444-A705-809C83DFADEC}"/>
          </ac:grpSpMkLst>
        </pc:grpChg>
        <pc:grpChg chg="del">
          <ac:chgData name="Clare Macrae" userId="26c43732bc9fa737" providerId="LiveId" clId="{888D8E5B-9168-BB49-893C-A5DE20236738}" dt="2021-03-10T17:40:31.968" v="3188" actId="478"/>
          <ac:grpSpMkLst>
            <pc:docMk/>
            <pc:sldMk cId="4051460603" sldId="355"/>
            <ac:grpSpMk id="109" creationId="{493AF387-8B43-9843-A48B-FC71C8E0711D}"/>
          </ac:grpSpMkLst>
        </pc:grpChg>
        <pc:graphicFrameChg chg="add mod modGraphic">
          <ac:chgData name="Clare Macrae" userId="26c43732bc9fa737" providerId="LiveId" clId="{888D8E5B-9168-BB49-893C-A5DE20236738}" dt="2021-03-10T20:34:55.584" v="3421" actId="207"/>
          <ac:graphicFrameMkLst>
            <pc:docMk/>
            <pc:sldMk cId="4051460603" sldId="355"/>
            <ac:graphicFrameMk id="17" creationId="{16167129-4A80-8B49-9DA6-ABA459E0B0C1}"/>
          </ac:graphicFrameMkLst>
        </pc:graphicFrameChg>
        <pc:cxnChg chg="add del">
          <ac:chgData name="Clare Macrae" userId="26c43732bc9fa737" providerId="LiveId" clId="{888D8E5B-9168-BB49-893C-A5DE20236738}" dt="2021-03-10T17:49:22.105" v="3239" actId="478"/>
          <ac:cxnSpMkLst>
            <pc:docMk/>
            <pc:sldMk cId="4051460603" sldId="355"/>
            <ac:cxnSpMk id="3" creationId="{D4EC62AE-C22D-1D46-B725-9CB2A1832B76}"/>
          </ac:cxnSpMkLst>
        </pc:cxnChg>
        <pc:cxnChg chg="add mod">
          <ac:chgData name="Clare Macrae" userId="26c43732bc9fa737" providerId="LiveId" clId="{888D8E5B-9168-BB49-893C-A5DE20236738}" dt="2021-03-10T17:54:14.172" v="3307" actId="14100"/>
          <ac:cxnSpMkLst>
            <pc:docMk/>
            <pc:sldMk cId="4051460603" sldId="355"/>
            <ac:cxnSpMk id="5" creationId="{A43F9F23-CB28-5F49-8B68-F7E4702B8850}"/>
          </ac:cxnSpMkLst>
        </pc:cxnChg>
        <pc:cxnChg chg="add mod">
          <ac:chgData name="Clare Macrae" userId="26c43732bc9fa737" providerId="LiveId" clId="{888D8E5B-9168-BB49-893C-A5DE20236738}" dt="2021-03-10T17:54:56.686" v="3316" actId="14100"/>
          <ac:cxnSpMkLst>
            <pc:docMk/>
            <pc:sldMk cId="4051460603" sldId="355"/>
            <ac:cxnSpMk id="14" creationId="{55FB42A5-6594-1A4B-88EB-EFDDBC4FF5EF}"/>
          </ac:cxnSpMkLst>
        </pc:cxnChg>
        <pc:cxnChg chg="add mod">
          <ac:chgData name="Clare Macrae" userId="26c43732bc9fa737" providerId="LiveId" clId="{888D8E5B-9168-BB49-893C-A5DE20236738}" dt="2021-03-10T17:54:19.266" v="3308" actId="14100"/>
          <ac:cxnSpMkLst>
            <pc:docMk/>
            <pc:sldMk cId="4051460603" sldId="355"/>
            <ac:cxnSpMk id="22" creationId="{4C4340FC-9629-FB4E-B9AC-5B3312EC2FC4}"/>
          </ac:cxnSpMkLst>
        </pc:cxnChg>
      </pc:sldChg>
      <pc:sldChg chg="addSp delSp modSp new del mod">
        <pc:chgData name="Clare Macrae" userId="26c43732bc9fa737" providerId="LiveId" clId="{888D8E5B-9168-BB49-893C-A5DE20236738}" dt="2021-03-11T16:43:26.789" v="5959" actId="2696"/>
        <pc:sldMkLst>
          <pc:docMk/>
          <pc:sldMk cId="4133232825" sldId="356"/>
        </pc:sldMkLst>
        <pc:spChg chg="mod">
          <ac:chgData name="Clare Macrae" userId="26c43732bc9fa737" providerId="LiveId" clId="{888D8E5B-9168-BB49-893C-A5DE20236738}" dt="2021-03-10T17:56:16.801" v="3412" actId="20577"/>
          <ac:spMkLst>
            <pc:docMk/>
            <pc:sldMk cId="4133232825" sldId="356"/>
            <ac:spMk id="3" creationId="{61509421-2961-9D4D-A3BC-139A0AE08489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4133232825" sldId="356"/>
            <ac:spMk id="4" creationId="{7E58719B-CBA5-5F40-B29F-5A3E70615EE4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4133232825" sldId="356"/>
            <ac:spMk id="5" creationId="{EE7A8ABB-E9AF-3F42-830F-D49C4FD4F887}"/>
          </ac:spMkLst>
        </pc:spChg>
      </pc:sldChg>
      <pc:sldChg chg="addSp delSp modSp new mod">
        <pc:chgData name="Clare Macrae" userId="26c43732bc9fa737" providerId="LiveId" clId="{888D8E5B-9168-BB49-893C-A5DE20236738}" dt="2021-03-12T06:02:32.768" v="7423" actId="20577"/>
        <pc:sldMkLst>
          <pc:docMk/>
          <pc:sldMk cId="733545751" sldId="357"/>
        </pc:sldMkLst>
        <pc:spChg chg="mod">
          <ac:chgData name="Clare Macrae" userId="26c43732bc9fa737" providerId="LiveId" clId="{888D8E5B-9168-BB49-893C-A5DE20236738}" dt="2021-03-12T06:02:32.768" v="7423" actId="20577"/>
          <ac:spMkLst>
            <pc:docMk/>
            <pc:sldMk cId="733545751" sldId="357"/>
            <ac:spMk id="2" creationId="{ECB561CE-E0C7-0A43-B719-3105E9369EF9}"/>
          </ac:spMkLst>
        </pc:spChg>
        <pc:spChg chg="mod">
          <ac:chgData name="Clare Macrae" userId="26c43732bc9fa737" providerId="LiveId" clId="{888D8E5B-9168-BB49-893C-A5DE20236738}" dt="2021-03-10T21:13:10.612" v="3871" actId="20577"/>
          <ac:spMkLst>
            <pc:docMk/>
            <pc:sldMk cId="733545751" sldId="357"/>
            <ac:spMk id="3" creationId="{2EA6B5DA-D5A2-8C4E-B3C4-0DE0B3EBDFDD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733545751" sldId="357"/>
            <ac:spMk id="4" creationId="{9767102C-9EFB-104F-9E70-AA4BEECD53E6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733545751" sldId="357"/>
            <ac:spMk id="5" creationId="{F0A755BD-5DA3-694C-82EC-54CEA2E05EE3}"/>
          </ac:spMkLst>
        </pc:spChg>
        <pc:spChg chg="add del mod">
          <ac:chgData name="Clare Macrae" userId="26c43732bc9fa737" providerId="LiveId" clId="{888D8E5B-9168-BB49-893C-A5DE20236738}" dt="2021-03-12T06:01:01.620" v="7361" actId="478"/>
          <ac:spMkLst>
            <pc:docMk/>
            <pc:sldMk cId="733545751" sldId="357"/>
            <ac:spMk id="6" creationId="{1B3B64AD-1853-614B-8EAC-1460DDDA8112}"/>
          </ac:spMkLst>
        </pc:spChg>
      </pc:sldChg>
      <pc:sldChg chg="addSp delSp modSp add modAnim">
        <pc:chgData name="Clare Macrae" userId="26c43732bc9fa737" providerId="LiveId" clId="{888D8E5B-9168-BB49-893C-A5DE20236738}" dt="2021-03-11T21:42:56.198" v="7071"/>
        <pc:sldMkLst>
          <pc:docMk/>
          <pc:sldMk cId="560536656" sldId="358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560536656" sldId="358"/>
            <ac:spMk id="18" creationId="{433893AB-0986-684F-987F-B78DBE90D125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560536656" sldId="358"/>
            <ac:spMk id="19" creationId="{6AC8C22E-EE43-CD42-987B-C3C8782BB4FD}"/>
          </ac:spMkLst>
        </pc:spChg>
        <pc:graphicFrameChg chg="mod">
          <ac:chgData name="Clare Macrae" userId="26c43732bc9fa737" providerId="LiveId" clId="{888D8E5B-9168-BB49-893C-A5DE20236738}" dt="2021-03-11T09:00:23.216" v="4544" actId="13822"/>
          <ac:graphicFrameMkLst>
            <pc:docMk/>
            <pc:sldMk cId="560536656" sldId="358"/>
            <ac:graphicFrameMk id="17" creationId="{16167129-4A80-8B49-9DA6-ABA459E0B0C1}"/>
          </ac:graphicFrameMkLst>
        </pc:graphicFrameChg>
      </pc:sldChg>
      <pc:sldChg chg="addSp delSp modSp add mod modAnim">
        <pc:chgData name="Clare Macrae" userId="26c43732bc9fa737" providerId="LiveId" clId="{888D8E5B-9168-BB49-893C-A5DE20236738}" dt="2021-03-11T09:51:59.435" v="5221"/>
        <pc:sldMkLst>
          <pc:docMk/>
          <pc:sldMk cId="1987824561" sldId="359"/>
        </pc:sldMkLst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987824561" sldId="359"/>
            <ac:spMk id="5" creationId="{0506ADC6-9E5F-9C44-B573-628981983B25}"/>
          </ac:spMkLst>
        </pc:spChg>
        <pc:spChg chg="add del">
          <ac:chgData name="Clare Macrae" userId="26c43732bc9fa737" providerId="LiveId" clId="{888D8E5B-9168-BB49-893C-A5DE20236738}" dt="2021-03-11T09:51:59.435" v="5221"/>
          <ac:spMkLst>
            <pc:docMk/>
            <pc:sldMk cId="1987824561" sldId="359"/>
            <ac:spMk id="6" creationId="{9298CE20-F012-D84C-99CB-B88200AE873E}"/>
          </ac:spMkLst>
        </pc:spChg>
        <pc:spChg chg="add mod">
          <ac:chgData name="Clare Macrae" userId="26c43732bc9fa737" providerId="LiveId" clId="{888D8E5B-9168-BB49-893C-A5DE20236738}" dt="2021-03-11T09:03:05.122" v="4548" actId="962"/>
          <ac:spMkLst>
            <pc:docMk/>
            <pc:sldMk cId="1987824561" sldId="359"/>
            <ac:spMk id="41" creationId="{ACE0D0CD-D70A-F048-8A17-7EFB4FA068C1}"/>
          </ac:spMkLst>
        </pc:spChg>
        <pc:spChg chg="add mod">
          <ac:chgData name="Clare Macrae" userId="26c43732bc9fa737" providerId="LiveId" clId="{888D8E5B-9168-BB49-893C-A5DE20236738}" dt="2021-03-11T09:08:42.207" v="4593" actId="1038"/>
          <ac:spMkLst>
            <pc:docMk/>
            <pc:sldMk cId="1987824561" sldId="359"/>
            <ac:spMk id="42" creationId="{A7BF37BA-3BC0-7C47-BCB9-DB2479E110C1}"/>
          </ac:spMkLst>
        </pc:spChg>
        <pc:spChg chg="add mod">
          <ac:chgData name="Clare Macrae" userId="26c43732bc9fa737" providerId="LiveId" clId="{888D8E5B-9168-BB49-893C-A5DE20236738}" dt="2021-03-11T09:09:12.887" v="4596" actId="1035"/>
          <ac:spMkLst>
            <pc:docMk/>
            <pc:sldMk cId="1987824561" sldId="359"/>
            <ac:spMk id="46" creationId="{D720C306-2002-5A40-9F0F-8431D5FC8E59}"/>
          </ac:spMkLst>
        </pc:spChg>
        <pc:spChg chg="add mod">
          <ac:chgData name="Clare Macrae" userId="26c43732bc9fa737" providerId="LiveId" clId="{888D8E5B-9168-BB49-893C-A5DE20236738}" dt="2021-03-11T09:03:25.081" v="4551" actId="571"/>
          <ac:spMkLst>
            <pc:docMk/>
            <pc:sldMk cId="1987824561" sldId="359"/>
            <ac:spMk id="48" creationId="{E52CE7C6-51C5-794F-80E6-2DB24EA6A45A}"/>
          </ac:spMkLst>
        </pc:spChg>
      </pc:sldChg>
      <pc:sldChg chg="addSp delSp modSp add mod ord setBg modAnim">
        <pc:chgData name="Clare Macrae" userId="26c43732bc9fa737" providerId="LiveId" clId="{888D8E5B-9168-BB49-893C-A5DE20236738}" dt="2021-03-11T10:17:12.729" v="5370"/>
        <pc:sldMkLst>
          <pc:docMk/>
          <pc:sldMk cId="19291170" sldId="360"/>
        </pc:sldMkLst>
        <pc:spChg chg="mod">
          <ac:chgData name="Clare Macrae" userId="26c43732bc9fa737" providerId="LiveId" clId="{888D8E5B-9168-BB49-893C-A5DE20236738}" dt="2021-03-11T10:16:49.746" v="5369" actId="26606"/>
          <ac:spMkLst>
            <pc:docMk/>
            <pc:sldMk cId="19291170" sldId="360"/>
            <ac:spMk id="4" creationId="{66468C07-4273-6A45-82A3-B94F6E468585}"/>
          </ac:spMkLst>
        </pc:spChg>
        <pc:spChg chg="mod">
          <ac:chgData name="Clare Macrae" userId="26c43732bc9fa737" providerId="LiveId" clId="{888D8E5B-9168-BB49-893C-A5DE20236738}" dt="2021-03-11T10:16:49.746" v="5369" actId="26606"/>
          <ac:spMkLst>
            <pc:docMk/>
            <pc:sldMk cId="19291170" sldId="360"/>
            <ac:spMk id="5" creationId="{F0ADF9CD-3162-CA42-9D5C-BE400F314490}"/>
          </ac:spMkLst>
        </pc:spChg>
        <pc:spChg chg="del mod">
          <ac:chgData name="Clare Macrae" userId="26c43732bc9fa737" providerId="LiveId" clId="{888D8E5B-9168-BB49-893C-A5DE20236738}" dt="2021-03-11T10:17:12.729" v="5370"/>
          <ac:spMkLst>
            <pc:docMk/>
            <pc:sldMk cId="19291170" sldId="360"/>
            <ac:spMk id="6" creationId="{0234CF18-3636-3045-86DD-571F1179CCC7}"/>
          </ac:spMkLst>
        </pc:spChg>
        <pc:spChg chg="del mod">
          <ac:chgData name="Clare Macrae" userId="26c43732bc9fa737" providerId="LiveId" clId="{888D8E5B-9168-BB49-893C-A5DE20236738}" dt="2021-03-11T10:17:12.729" v="5370"/>
          <ac:spMkLst>
            <pc:docMk/>
            <pc:sldMk cId="19291170" sldId="360"/>
            <ac:spMk id="8" creationId="{B9B45D95-DFA7-3143-8E8A-D18FE08A59E9}"/>
          </ac:spMkLst>
        </pc:spChg>
        <pc:spChg chg="del">
          <ac:chgData name="Clare Macrae" userId="26c43732bc9fa737" providerId="LiveId" clId="{888D8E5B-9168-BB49-893C-A5DE20236738}" dt="2021-03-11T10:16:49.746" v="5369" actId="26606"/>
          <ac:spMkLst>
            <pc:docMk/>
            <pc:sldMk cId="19291170" sldId="360"/>
            <ac:spMk id="58" creationId="{CF8448ED-9332-4A9B-8CAB-B1985E596E20}"/>
          </ac:spMkLst>
        </pc:spChg>
        <pc:spChg chg="del">
          <ac:chgData name="Clare Macrae" userId="26c43732bc9fa737" providerId="LiveId" clId="{888D8E5B-9168-BB49-893C-A5DE20236738}" dt="2021-03-11T10:16:49.746" v="5369" actId="26606"/>
          <ac:spMkLst>
            <pc:docMk/>
            <pc:sldMk cId="19291170" sldId="360"/>
            <ac:spMk id="59" creationId="{510C9632-BB6F-48EE-AB65-501878BA5DB6}"/>
          </ac:spMkLst>
        </pc:spChg>
        <pc:spChg chg="del">
          <ac:chgData name="Clare Macrae" userId="26c43732bc9fa737" providerId="LiveId" clId="{888D8E5B-9168-BB49-893C-A5DE20236738}" dt="2021-03-11T10:16:49.746" v="5369" actId="26606"/>
          <ac:spMkLst>
            <pc:docMk/>
            <pc:sldMk cId="19291170" sldId="360"/>
            <ac:spMk id="60" creationId="{ED3A2261-1C75-40FF-8CD6-18C5900C1C8D}"/>
          </ac:spMkLst>
        </pc:spChg>
        <pc:spChg chg="del">
          <ac:chgData name="Clare Macrae" userId="26c43732bc9fa737" providerId="LiveId" clId="{888D8E5B-9168-BB49-893C-A5DE20236738}" dt="2021-03-11T10:16:49.746" v="5369" actId="26606"/>
          <ac:spMkLst>
            <pc:docMk/>
            <pc:sldMk cId="19291170" sldId="360"/>
            <ac:spMk id="61" creationId="{4EC8AAB6-953B-4D29-9967-3C44D06BB4E8}"/>
          </ac:spMkLst>
        </pc:spChg>
        <pc:spChg chg="del">
          <ac:chgData name="Clare Macrae" userId="26c43732bc9fa737" providerId="LiveId" clId="{888D8E5B-9168-BB49-893C-A5DE20236738}" dt="2021-03-11T10:16:49.746" v="5369" actId="26606"/>
          <ac:spMkLst>
            <pc:docMk/>
            <pc:sldMk cId="19291170" sldId="360"/>
            <ac:spMk id="62" creationId="{C89ED458-2326-40DC-9C7B-1A717B6551AD}"/>
          </ac:spMkLst>
        </pc:spChg>
        <pc:spChg chg="del">
          <ac:chgData name="Clare Macrae" userId="26c43732bc9fa737" providerId="LiveId" clId="{888D8E5B-9168-BB49-893C-A5DE20236738}" dt="2021-03-11T10:16:49.746" v="5369" actId="26606"/>
          <ac:spMkLst>
            <pc:docMk/>
            <pc:sldMk cId="19291170" sldId="360"/>
            <ac:spMk id="63" creationId="{6F9D1DE6-E368-4F07-85F9-D5B767477DDF}"/>
          </ac:spMkLst>
        </pc:spChg>
        <pc:spChg chg="del">
          <ac:chgData name="Clare Macrae" userId="26c43732bc9fa737" providerId="LiveId" clId="{888D8E5B-9168-BB49-893C-A5DE20236738}" dt="2021-03-11T10:16:49.746" v="5369" actId="26606"/>
          <ac:spMkLst>
            <pc:docMk/>
            <pc:sldMk cId="19291170" sldId="360"/>
            <ac:spMk id="64" creationId="{F63B1F66-4ACE-4A01-8ADF-F175A9C358B2}"/>
          </ac:spMkLst>
        </pc:spChg>
        <pc:spChg chg="add">
          <ac:chgData name="Clare Macrae" userId="26c43732bc9fa737" providerId="LiveId" clId="{888D8E5B-9168-BB49-893C-A5DE20236738}" dt="2021-03-11T10:16:49.746" v="5369" actId="26606"/>
          <ac:spMkLst>
            <pc:docMk/>
            <pc:sldMk cId="19291170" sldId="360"/>
            <ac:spMk id="69" creationId="{C314C310-850D-4491-AA52-C75BEA68B68C}"/>
          </ac:spMkLst>
        </pc:spChg>
        <pc:grpChg chg="add">
          <ac:chgData name="Clare Macrae" userId="26c43732bc9fa737" providerId="LiveId" clId="{888D8E5B-9168-BB49-893C-A5DE20236738}" dt="2021-03-11T10:16:49.746" v="5369" actId="26606"/>
          <ac:grpSpMkLst>
            <pc:docMk/>
            <pc:sldMk cId="19291170" sldId="360"/>
            <ac:grpSpMk id="71" creationId="{D4EC3799-3F52-48CE-85CC-83AED368EB42}"/>
          </ac:grpSpMkLst>
        </pc:grpChg>
        <pc:picChg chg="del">
          <ac:chgData name="Clare Macrae" userId="26c43732bc9fa737" providerId="LiveId" clId="{888D8E5B-9168-BB49-893C-A5DE20236738}" dt="2021-03-11T10:16:32.025" v="5368" actId="478"/>
          <ac:picMkLst>
            <pc:docMk/>
            <pc:sldMk cId="19291170" sldId="360"/>
            <ac:picMk id="9" creationId="{DD13B8CC-3909-104C-9F8C-300926C48971}"/>
          </ac:picMkLst>
        </pc:picChg>
        <pc:cxnChg chg="add">
          <ac:chgData name="Clare Macrae" userId="26c43732bc9fa737" providerId="LiveId" clId="{888D8E5B-9168-BB49-893C-A5DE20236738}" dt="2021-03-11T10:16:49.746" v="5369" actId="26606"/>
          <ac:cxnSpMkLst>
            <pc:docMk/>
            <pc:sldMk cId="19291170" sldId="360"/>
            <ac:cxnSpMk id="75" creationId="{789E20C7-BB50-4317-93C7-90C8ED80B275}"/>
          </ac:cxnSpMkLst>
        </pc:cxnChg>
      </pc:sldChg>
      <pc:sldChg chg="addSp delSp add del setBg delDesignElem">
        <pc:chgData name="Clare Macrae" userId="26c43732bc9fa737" providerId="LiveId" clId="{888D8E5B-9168-BB49-893C-A5DE20236738}" dt="2021-03-11T10:15:06.718" v="5330"/>
        <pc:sldMkLst>
          <pc:docMk/>
          <pc:sldMk cId="2624108536" sldId="360"/>
        </pc:sldMkLst>
        <pc:spChg chg="add del">
          <ac:chgData name="Clare Macrae" userId="26c43732bc9fa737" providerId="LiveId" clId="{888D8E5B-9168-BB49-893C-A5DE20236738}" dt="2021-03-11T10:15:06.718" v="5330"/>
          <ac:spMkLst>
            <pc:docMk/>
            <pc:sldMk cId="2624108536" sldId="360"/>
            <ac:spMk id="58" creationId="{CF8448ED-9332-4A9B-8CAB-B1985E596E20}"/>
          </ac:spMkLst>
        </pc:spChg>
        <pc:spChg chg="add del">
          <ac:chgData name="Clare Macrae" userId="26c43732bc9fa737" providerId="LiveId" clId="{888D8E5B-9168-BB49-893C-A5DE20236738}" dt="2021-03-11T10:15:06.718" v="5330"/>
          <ac:spMkLst>
            <pc:docMk/>
            <pc:sldMk cId="2624108536" sldId="360"/>
            <ac:spMk id="59" creationId="{510C9632-BB6F-48EE-AB65-501878BA5DB6}"/>
          </ac:spMkLst>
        </pc:spChg>
        <pc:spChg chg="add del">
          <ac:chgData name="Clare Macrae" userId="26c43732bc9fa737" providerId="LiveId" clId="{888D8E5B-9168-BB49-893C-A5DE20236738}" dt="2021-03-11T10:15:06.718" v="5330"/>
          <ac:spMkLst>
            <pc:docMk/>
            <pc:sldMk cId="2624108536" sldId="360"/>
            <ac:spMk id="60" creationId="{ED3A2261-1C75-40FF-8CD6-18C5900C1C8D}"/>
          </ac:spMkLst>
        </pc:spChg>
        <pc:spChg chg="add del">
          <ac:chgData name="Clare Macrae" userId="26c43732bc9fa737" providerId="LiveId" clId="{888D8E5B-9168-BB49-893C-A5DE20236738}" dt="2021-03-11T10:15:06.718" v="5330"/>
          <ac:spMkLst>
            <pc:docMk/>
            <pc:sldMk cId="2624108536" sldId="360"/>
            <ac:spMk id="61" creationId="{4EC8AAB6-953B-4D29-9967-3C44D06BB4E8}"/>
          </ac:spMkLst>
        </pc:spChg>
        <pc:spChg chg="add del">
          <ac:chgData name="Clare Macrae" userId="26c43732bc9fa737" providerId="LiveId" clId="{888D8E5B-9168-BB49-893C-A5DE20236738}" dt="2021-03-11T10:15:06.718" v="5330"/>
          <ac:spMkLst>
            <pc:docMk/>
            <pc:sldMk cId="2624108536" sldId="360"/>
            <ac:spMk id="62" creationId="{C89ED458-2326-40DC-9C7B-1A717B6551AD}"/>
          </ac:spMkLst>
        </pc:spChg>
        <pc:spChg chg="add del">
          <ac:chgData name="Clare Macrae" userId="26c43732bc9fa737" providerId="LiveId" clId="{888D8E5B-9168-BB49-893C-A5DE20236738}" dt="2021-03-11T10:15:06.718" v="5330"/>
          <ac:spMkLst>
            <pc:docMk/>
            <pc:sldMk cId="2624108536" sldId="360"/>
            <ac:spMk id="63" creationId="{6F9D1DE6-E368-4F07-85F9-D5B767477DDF}"/>
          </ac:spMkLst>
        </pc:spChg>
        <pc:spChg chg="add del">
          <ac:chgData name="Clare Macrae" userId="26c43732bc9fa737" providerId="LiveId" clId="{888D8E5B-9168-BB49-893C-A5DE20236738}" dt="2021-03-11T10:15:06.718" v="5330"/>
          <ac:spMkLst>
            <pc:docMk/>
            <pc:sldMk cId="2624108536" sldId="360"/>
            <ac:spMk id="64" creationId="{F63B1F66-4ACE-4A01-8ADF-F175A9C358B2}"/>
          </ac:spMkLst>
        </pc:spChg>
      </pc:sldChg>
      <pc:sldChg chg="add ord modNotesTx">
        <pc:chgData name="Clare Macrae" userId="26c43732bc9fa737" providerId="LiveId" clId="{888D8E5B-9168-BB49-893C-A5DE20236738}" dt="2021-03-11T21:44:10.144" v="7101" actId="20577"/>
        <pc:sldMkLst>
          <pc:docMk/>
          <pc:sldMk cId="1460604629" sldId="361"/>
        </pc:sldMkLst>
      </pc:sldChg>
      <pc:sldChg chg="delSp add del setBg delDesignElem">
        <pc:chgData name="Clare Macrae" userId="26c43732bc9fa737" providerId="LiveId" clId="{888D8E5B-9168-BB49-893C-A5DE20236738}" dt="2021-03-11T10:28:13.520" v="5392" actId="2696"/>
        <pc:sldMkLst>
          <pc:docMk/>
          <pc:sldMk cId="1780333509" sldId="362"/>
        </pc:sldMkLst>
        <pc:spChg chg="del">
          <ac:chgData name="Clare Macrae" userId="26c43732bc9fa737" providerId="LiveId" clId="{888D8E5B-9168-BB49-893C-A5DE20236738}" dt="2021-03-11T10:27:16.827" v="5390"/>
          <ac:spMkLst>
            <pc:docMk/>
            <pc:sldMk cId="1780333509" sldId="362"/>
            <ac:spMk id="18" creationId="{F9ED434F-8767-46CC-B26B-5AF62FF01E66}"/>
          </ac:spMkLst>
        </pc:spChg>
        <pc:grpChg chg="del">
          <ac:chgData name="Clare Macrae" userId="26c43732bc9fa737" providerId="LiveId" clId="{888D8E5B-9168-BB49-893C-A5DE20236738}" dt="2021-03-11T10:27:16.827" v="5390"/>
          <ac:grpSpMkLst>
            <pc:docMk/>
            <pc:sldMk cId="1780333509" sldId="362"/>
            <ac:grpSpMk id="17" creationId="{2F448CB3-7B4F-45D7-B7C0-DF553DF61453}"/>
          </ac:grpSpMkLst>
        </pc:grpChg>
      </pc:sldChg>
      <pc:sldChg chg="add">
        <pc:chgData name="Clare Macrae" userId="26c43732bc9fa737" providerId="LiveId" clId="{888D8E5B-9168-BB49-893C-A5DE20236738}" dt="2021-03-11T10:27:35.125" v="5391"/>
        <pc:sldMkLst>
          <pc:docMk/>
          <pc:sldMk cId="1980531388" sldId="363"/>
        </pc:sldMkLst>
      </pc:sldChg>
      <pc:sldChg chg="addSp delSp modSp new mod ord modClrScheme modAnim chgLayout">
        <pc:chgData name="Clare Macrae" userId="26c43732bc9fa737" providerId="LiveId" clId="{888D8E5B-9168-BB49-893C-A5DE20236738}" dt="2021-03-11T19:13:40.964" v="6838" actId="20578"/>
        <pc:sldMkLst>
          <pc:docMk/>
          <pc:sldMk cId="4203767310" sldId="364"/>
        </pc:sldMkLst>
        <pc:spChg chg="add del mod">
          <ac:chgData name="Clare Macrae" userId="26c43732bc9fa737" providerId="LiveId" clId="{888D8E5B-9168-BB49-893C-A5DE20236738}" dt="2021-03-11T15:03:02.211" v="5471" actId="20577"/>
          <ac:spMkLst>
            <pc:docMk/>
            <pc:sldMk cId="4203767310" sldId="364"/>
            <ac:spMk id="2" creationId="{2AD32602-383A-7E42-9E14-CFFD5DDDD261}"/>
          </ac:spMkLst>
        </pc:spChg>
        <pc:spChg chg="del">
          <ac:chgData name="Clare Macrae" userId="26c43732bc9fa737" providerId="LiveId" clId="{888D8E5B-9168-BB49-893C-A5DE20236738}" dt="2021-03-11T14:24:19.855" v="5405"/>
          <ac:spMkLst>
            <pc:docMk/>
            <pc:sldMk cId="4203767310" sldId="364"/>
            <ac:spMk id="3" creationId="{2E1E8D16-307F-424C-BAC1-AB633313FEDE}"/>
          </ac:spMkLst>
        </pc:spChg>
        <pc:spChg chg="add mod">
          <ac:chgData name="Clare Macrae" userId="26c43732bc9fa737" providerId="LiveId" clId="{888D8E5B-9168-BB49-893C-A5DE20236738}" dt="2021-03-11T16:53:30.375" v="5962" actId="1076"/>
          <ac:spMkLst>
            <pc:docMk/>
            <pc:sldMk cId="4203767310" sldId="364"/>
            <ac:spMk id="3" creationId="{51E58001-5EE2-3F40-B736-0F9E0EC358B1}"/>
          </ac:spMkLst>
        </pc:spChg>
        <pc:spChg chg="mod ord">
          <ac:chgData name="Clare Macrae" userId="26c43732bc9fa737" providerId="LiveId" clId="{888D8E5B-9168-BB49-893C-A5DE20236738}" dt="2021-03-11T15:02:14.068" v="5437" actId="700"/>
          <ac:spMkLst>
            <pc:docMk/>
            <pc:sldMk cId="4203767310" sldId="364"/>
            <ac:spMk id="4" creationId="{453B2C48-8D79-CA4E-869A-415C37C85FCB}"/>
          </ac:spMkLst>
        </pc:spChg>
        <pc:spChg chg="mod ord">
          <ac:chgData name="Clare Macrae" userId="26c43732bc9fa737" providerId="LiveId" clId="{888D8E5B-9168-BB49-893C-A5DE20236738}" dt="2021-03-11T15:02:14.068" v="5437" actId="700"/>
          <ac:spMkLst>
            <pc:docMk/>
            <pc:sldMk cId="4203767310" sldId="364"/>
            <ac:spMk id="5" creationId="{C6D36B0C-F1F3-374D-B982-2FDF072F75A0}"/>
          </ac:spMkLst>
        </pc:spChg>
        <pc:spChg chg="add mod">
          <ac:chgData name="Clare Macrae" userId="26c43732bc9fa737" providerId="LiveId" clId="{888D8E5B-9168-BB49-893C-A5DE20236738}" dt="2021-03-11T16:55:35.217" v="5968" actId="2085"/>
          <ac:spMkLst>
            <pc:docMk/>
            <pc:sldMk cId="4203767310" sldId="364"/>
            <ac:spMk id="6" creationId="{90DBF83D-C026-2640-8589-4B62AE918FC7}"/>
          </ac:spMkLst>
        </pc:spChg>
        <pc:spChg chg="add del mod">
          <ac:chgData name="Clare Macrae" userId="26c43732bc9fa737" providerId="LiveId" clId="{888D8E5B-9168-BB49-893C-A5DE20236738}" dt="2021-03-11T16:58:19.400" v="5989" actId="478"/>
          <ac:spMkLst>
            <pc:docMk/>
            <pc:sldMk cId="4203767310" sldId="364"/>
            <ac:spMk id="7" creationId="{DFDBB40A-C2A7-5048-9B90-15CA40346846}"/>
          </ac:spMkLst>
        </pc:spChg>
        <pc:spChg chg="add del">
          <ac:chgData name="Clare Macrae" userId="26c43732bc9fa737" providerId="LiveId" clId="{888D8E5B-9168-BB49-893C-A5DE20236738}" dt="2021-03-11T16:58:31.155" v="5991" actId="11529"/>
          <ac:spMkLst>
            <pc:docMk/>
            <pc:sldMk cId="4203767310" sldId="364"/>
            <ac:spMk id="8" creationId="{7D0C8AAF-D494-0449-8ADE-8A26C70EFB5B}"/>
          </ac:spMkLst>
        </pc:spChg>
        <pc:spChg chg="add del mod">
          <ac:chgData name="Clare Macrae" userId="26c43732bc9fa737" providerId="LiveId" clId="{888D8E5B-9168-BB49-893C-A5DE20236738}" dt="2021-03-11T15:02:26.479" v="5438" actId="167"/>
          <ac:spMkLst>
            <pc:docMk/>
            <pc:sldMk cId="4203767310" sldId="364"/>
            <ac:spMk id="16" creationId="{D6999896-0D9C-A545-A913-BB675FC32FFF}"/>
          </ac:spMkLst>
        </pc:spChg>
        <pc:picChg chg="add del mod">
          <ac:chgData name="Clare Macrae" userId="26c43732bc9fa737" providerId="LiveId" clId="{888D8E5B-9168-BB49-893C-A5DE20236738}" dt="2021-03-11T15:01:49.049" v="5424" actId="478"/>
          <ac:picMkLst>
            <pc:docMk/>
            <pc:sldMk cId="4203767310" sldId="364"/>
            <ac:picMk id="6" creationId="{2DC125D2-B8EE-4E48-8EED-AA46CC865BB5}"/>
          </ac:picMkLst>
        </pc:picChg>
        <pc:picChg chg="add del mod">
          <ac:chgData name="Clare Macrae" userId="26c43732bc9fa737" providerId="LiveId" clId="{888D8E5B-9168-BB49-893C-A5DE20236738}" dt="2021-03-11T14:24:00.554" v="5402" actId="478"/>
          <ac:picMkLst>
            <pc:docMk/>
            <pc:sldMk cId="4203767310" sldId="364"/>
            <ac:picMk id="7" creationId="{C28F976F-F32D-4D47-A679-687D9E13C8A6}"/>
          </ac:picMkLst>
        </pc:picChg>
        <pc:picChg chg="add del">
          <ac:chgData name="Clare Macrae" userId="26c43732bc9fa737" providerId="LiveId" clId="{888D8E5B-9168-BB49-893C-A5DE20236738}" dt="2021-03-11T14:24:18.724" v="5404" actId="478"/>
          <ac:picMkLst>
            <pc:docMk/>
            <pc:sldMk cId="4203767310" sldId="364"/>
            <ac:picMk id="8" creationId="{7448C984-8BF2-614F-ACE3-5DA593C259DB}"/>
          </ac:picMkLst>
        </pc:picChg>
        <pc:picChg chg="add del mod">
          <ac:chgData name="Clare Macrae" userId="26c43732bc9fa737" providerId="LiveId" clId="{888D8E5B-9168-BB49-893C-A5DE20236738}" dt="2021-03-11T15:02:06.433" v="5435" actId="478"/>
          <ac:picMkLst>
            <pc:docMk/>
            <pc:sldMk cId="4203767310" sldId="364"/>
            <ac:picMk id="10" creationId="{B666E167-ACC6-B248-B09C-614AD90AF22A}"/>
          </ac:picMkLst>
        </pc:picChg>
        <pc:picChg chg="add mod">
          <ac:chgData name="Clare Macrae" userId="26c43732bc9fa737" providerId="LiveId" clId="{888D8E5B-9168-BB49-893C-A5DE20236738}" dt="2021-03-11T16:54:56.354" v="5964" actId="1366"/>
          <ac:picMkLst>
            <pc:docMk/>
            <pc:sldMk cId="4203767310" sldId="364"/>
            <ac:picMk id="12" creationId="{CDC5317A-FAE2-6A4B-8EF9-7A22B8BCB217}"/>
          </ac:picMkLst>
        </pc:picChg>
        <pc:picChg chg="add mod">
          <ac:chgData name="Clare Macrae" userId="26c43732bc9fa737" providerId="LiveId" clId="{888D8E5B-9168-BB49-893C-A5DE20236738}" dt="2021-03-11T16:54:56.354" v="5964" actId="1366"/>
          <ac:picMkLst>
            <pc:docMk/>
            <pc:sldMk cId="4203767310" sldId="364"/>
            <ac:picMk id="14" creationId="{9F115FE2-936F-BA49-9349-0A7FE75AF430}"/>
          </ac:picMkLst>
        </pc:picChg>
        <pc:cxnChg chg="add mod">
          <ac:chgData name="Clare Macrae" userId="26c43732bc9fa737" providerId="LiveId" clId="{888D8E5B-9168-BB49-893C-A5DE20236738}" dt="2021-03-11T16:59:22.985" v="6025" actId="1037"/>
          <ac:cxnSpMkLst>
            <pc:docMk/>
            <pc:sldMk cId="4203767310" sldId="364"/>
            <ac:cxnSpMk id="10" creationId="{4B699604-180B-CB49-BB48-FCBD96FD9AA4}"/>
          </ac:cxnSpMkLst>
        </pc:cxnChg>
      </pc:sldChg>
      <pc:sldChg chg="modSp new del mod ord">
        <pc:chgData name="Clare Macrae" userId="26c43732bc9fa737" providerId="LiveId" clId="{888D8E5B-9168-BB49-893C-A5DE20236738}" dt="2021-03-11T16:26:45.596" v="5762" actId="2696"/>
        <pc:sldMkLst>
          <pc:docMk/>
          <pc:sldMk cId="2664955339" sldId="365"/>
        </pc:sldMkLst>
        <pc:spChg chg="mod">
          <ac:chgData name="Clare Macrae" userId="26c43732bc9fa737" providerId="LiveId" clId="{888D8E5B-9168-BB49-893C-A5DE20236738}" dt="2021-03-11T15:21:55.499" v="5668" actId="20577"/>
          <ac:spMkLst>
            <pc:docMk/>
            <pc:sldMk cId="2664955339" sldId="365"/>
            <ac:spMk id="2" creationId="{EA9A7F1B-F3C3-D043-83C6-708DAA6E0D8D}"/>
          </ac:spMkLst>
        </pc:spChg>
      </pc:sldChg>
      <pc:sldChg chg="addSp delSp modSp add mod ord">
        <pc:chgData name="Clare Macrae" userId="26c43732bc9fa737" providerId="LiveId" clId="{888D8E5B-9168-BB49-893C-A5DE20236738}" dt="2021-03-11T15:00:59.862" v="5423" actId="12788"/>
        <pc:sldMkLst>
          <pc:docMk/>
          <pc:sldMk cId="84959955" sldId="366"/>
        </pc:sldMkLst>
        <pc:picChg chg="add del">
          <ac:chgData name="Clare Macrae" userId="26c43732bc9fa737" providerId="LiveId" clId="{888D8E5B-9168-BB49-893C-A5DE20236738}" dt="2021-03-11T15:00:51.581" v="5418" actId="478"/>
          <ac:picMkLst>
            <pc:docMk/>
            <pc:sldMk cId="84959955" sldId="366"/>
            <ac:picMk id="4" creationId="{B19D2BC4-7B73-4C48-8328-5063760E7BF0}"/>
          </ac:picMkLst>
        </pc:picChg>
        <pc:picChg chg="add mod">
          <ac:chgData name="Clare Macrae" userId="26c43732bc9fa737" providerId="LiveId" clId="{888D8E5B-9168-BB49-893C-A5DE20236738}" dt="2021-03-11T15:00:59.862" v="5423" actId="12788"/>
          <ac:picMkLst>
            <pc:docMk/>
            <pc:sldMk cId="84959955" sldId="366"/>
            <ac:picMk id="5" creationId="{53BAE1BA-065A-A24D-989B-9596B3D8E789}"/>
          </ac:picMkLst>
        </pc:picChg>
        <pc:picChg chg="del">
          <ac:chgData name="Clare Macrae" userId="26c43732bc9fa737" providerId="LiveId" clId="{888D8E5B-9168-BB49-893C-A5DE20236738}" dt="2021-03-11T15:00:31.198" v="5416" actId="478"/>
          <ac:picMkLst>
            <pc:docMk/>
            <pc:sldMk cId="84959955" sldId="366"/>
            <ac:picMk id="6" creationId="{DDC317F8-65B5-8747-A94E-2BF00C248840}"/>
          </ac:picMkLst>
        </pc:picChg>
      </pc:sldChg>
      <pc:sldChg chg="addSp delSp modSp add mod ord modClrScheme modAnim chgLayout">
        <pc:chgData name="Clare Macrae" userId="26c43732bc9fa737" providerId="LiveId" clId="{888D8E5B-9168-BB49-893C-A5DE20236738}" dt="2021-03-12T07:15:03.713" v="7441"/>
        <pc:sldMkLst>
          <pc:docMk/>
          <pc:sldMk cId="3292474986" sldId="367"/>
        </pc:sldMkLst>
        <pc:spChg chg="mod ord">
          <ac:chgData name="Clare Macrae" userId="26c43732bc9fa737" providerId="LiveId" clId="{888D8E5B-9168-BB49-893C-A5DE20236738}" dt="2021-03-11T15:04:41.081" v="5529" actId="700"/>
          <ac:spMkLst>
            <pc:docMk/>
            <pc:sldMk cId="3292474986" sldId="367"/>
            <ac:spMk id="2" creationId="{2AD32602-383A-7E42-9E14-CFFD5DDDD261}"/>
          </ac:spMkLst>
        </pc:spChg>
        <pc:spChg chg="mod ord">
          <ac:chgData name="Clare Macrae" userId="26c43732bc9fa737" providerId="LiveId" clId="{888D8E5B-9168-BB49-893C-A5DE20236738}" dt="2021-03-11T15:04:41.081" v="5529" actId="700"/>
          <ac:spMkLst>
            <pc:docMk/>
            <pc:sldMk cId="3292474986" sldId="367"/>
            <ac:spMk id="4" creationId="{453B2C48-8D79-CA4E-869A-415C37C85FCB}"/>
          </ac:spMkLst>
        </pc:spChg>
        <pc:spChg chg="mod ord">
          <ac:chgData name="Clare Macrae" userId="26c43732bc9fa737" providerId="LiveId" clId="{888D8E5B-9168-BB49-893C-A5DE20236738}" dt="2021-03-11T15:04:41.081" v="5529" actId="700"/>
          <ac:spMkLst>
            <pc:docMk/>
            <pc:sldMk cId="3292474986" sldId="367"/>
            <ac:spMk id="5" creationId="{C6D36B0C-F1F3-374D-B982-2FDF072F75A0}"/>
          </ac:spMkLst>
        </pc:spChg>
        <pc:spChg chg="mod">
          <ac:chgData name="Clare Macrae" userId="26c43732bc9fa737" providerId="LiveId" clId="{888D8E5B-9168-BB49-893C-A5DE20236738}" dt="2021-03-11T18:31:54.564" v="6725"/>
          <ac:spMkLst>
            <pc:docMk/>
            <pc:sldMk cId="3292474986" sldId="367"/>
            <ac:spMk id="8" creationId="{E1233AA0-0771-A74C-89D0-86F46E553C54}"/>
          </ac:spMkLst>
        </pc:spChg>
        <pc:spChg chg="mod">
          <ac:chgData name="Clare Macrae" userId="26c43732bc9fa737" providerId="LiveId" clId="{888D8E5B-9168-BB49-893C-A5DE20236738}" dt="2021-03-11T18:31:54.564" v="6725"/>
          <ac:spMkLst>
            <pc:docMk/>
            <pc:sldMk cId="3292474986" sldId="367"/>
            <ac:spMk id="9" creationId="{F5E61D22-C5F1-8348-8A37-85986CBDC663}"/>
          </ac:spMkLst>
        </pc:spChg>
        <pc:spChg chg="mod">
          <ac:chgData name="Clare Macrae" userId="26c43732bc9fa737" providerId="LiveId" clId="{888D8E5B-9168-BB49-893C-A5DE20236738}" dt="2021-03-11T18:31:54.564" v="6725"/>
          <ac:spMkLst>
            <pc:docMk/>
            <pc:sldMk cId="3292474986" sldId="367"/>
            <ac:spMk id="10" creationId="{42A4C432-4E53-D74C-9FAC-C3DBF2ED464C}"/>
          </ac:spMkLst>
        </pc:spChg>
        <pc:spChg chg="mod">
          <ac:chgData name="Clare Macrae" userId="26c43732bc9fa737" providerId="LiveId" clId="{888D8E5B-9168-BB49-893C-A5DE20236738}" dt="2021-03-11T18:31:54.564" v="6725"/>
          <ac:spMkLst>
            <pc:docMk/>
            <pc:sldMk cId="3292474986" sldId="367"/>
            <ac:spMk id="11" creationId="{B7A3BB19-8E26-2E42-AEDE-BE0CAD547A6C}"/>
          </ac:spMkLst>
        </pc:spChg>
        <pc:spChg chg="add mod">
          <ac:chgData name="Clare Macrae" userId="26c43732bc9fa737" providerId="LiveId" clId="{888D8E5B-9168-BB49-893C-A5DE20236738}" dt="2021-03-11T18:35:16.584" v="6801" actId="1038"/>
          <ac:spMkLst>
            <pc:docMk/>
            <pc:sldMk cId="3292474986" sldId="367"/>
            <ac:spMk id="12" creationId="{2A6E03A8-EAB9-D847-879C-DFF4E66D0B48}"/>
          </ac:spMkLst>
        </pc:spChg>
        <pc:spChg chg="del">
          <ac:chgData name="Clare Macrae" userId="26c43732bc9fa737" providerId="LiveId" clId="{888D8E5B-9168-BB49-893C-A5DE20236738}" dt="2021-03-11T15:04:30.206" v="5526"/>
          <ac:spMkLst>
            <pc:docMk/>
            <pc:sldMk cId="3292474986" sldId="367"/>
            <ac:spMk id="16" creationId="{D6999896-0D9C-A545-A913-BB675FC32FFF}"/>
          </ac:spMkLst>
        </pc:spChg>
        <pc:grpChg chg="add mod">
          <ac:chgData name="Clare Macrae" userId="26c43732bc9fa737" providerId="LiveId" clId="{888D8E5B-9168-BB49-893C-A5DE20236738}" dt="2021-03-11T18:33:38.137" v="6784" actId="12788"/>
          <ac:grpSpMkLst>
            <pc:docMk/>
            <pc:sldMk cId="3292474986" sldId="367"/>
            <ac:grpSpMk id="7" creationId="{66190130-12C5-3649-979C-C61F491C3BC9}"/>
          </ac:grpSpMkLst>
        </pc:grpChg>
        <pc:picChg chg="add mod ord">
          <ac:chgData name="Clare Macrae" userId="26c43732bc9fa737" providerId="LiveId" clId="{888D8E5B-9168-BB49-893C-A5DE20236738}" dt="2021-03-11T18:33:30.954" v="6782" actId="12788"/>
          <ac:picMkLst>
            <pc:docMk/>
            <pc:sldMk cId="3292474986" sldId="367"/>
            <ac:picMk id="6" creationId="{BCA50AB9-9D11-3241-A483-42798DDCA837}"/>
          </ac:picMkLst>
        </pc:picChg>
        <pc:picChg chg="del">
          <ac:chgData name="Clare Macrae" userId="26c43732bc9fa737" providerId="LiveId" clId="{888D8E5B-9168-BB49-893C-A5DE20236738}" dt="2021-03-11T15:03:38.513" v="5474" actId="478"/>
          <ac:picMkLst>
            <pc:docMk/>
            <pc:sldMk cId="3292474986" sldId="367"/>
            <ac:picMk id="12" creationId="{CDC5317A-FAE2-6A4B-8EF9-7A22B8BCB217}"/>
          </ac:picMkLst>
        </pc:picChg>
        <pc:picChg chg="add mod">
          <ac:chgData name="Clare Macrae" userId="26c43732bc9fa737" providerId="LiveId" clId="{888D8E5B-9168-BB49-893C-A5DE20236738}" dt="2021-03-12T05:54:40.526" v="7354"/>
          <ac:picMkLst>
            <pc:docMk/>
            <pc:sldMk cId="3292474986" sldId="367"/>
            <ac:picMk id="13" creationId="{573746A4-8F7D-794E-BD01-CC0611CD6FD5}"/>
          </ac:picMkLst>
        </pc:picChg>
        <pc:picChg chg="mod">
          <ac:chgData name="Clare Macrae" userId="26c43732bc9fa737" providerId="LiveId" clId="{888D8E5B-9168-BB49-893C-A5DE20236738}" dt="2021-03-11T18:33:24.770" v="6779" actId="12788"/>
          <ac:picMkLst>
            <pc:docMk/>
            <pc:sldMk cId="3292474986" sldId="367"/>
            <ac:picMk id="14" creationId="{9F115FE2-936F-BA49-9349-0A7FE75AF430}"/>
          </ac:picMkLst>
        </pc:picChg>
      </pc:sldChg>
      <pc:sldChg chg="addSp delSp modSp add del mod">
        <pc:chgData name="Clare Macrae" userId="26c43732bc9fa737" providerId="LiveId" clId="{888D8E5B-9168-BB49-893C-A5DE20236738}" dt="2021-03-11T17:07:55.544" v="6032" actId="2696"/>
        <pc:sldMkLst>
          <pc:docMk/>
          <pc:sldMk cId="4132547788" sldId="368"/>
        </pc:sldMkLst>
        <pc:spChg chg="mod">
          <ac:chgData name="Clare Macrae" userId="26c43732bc9fa737" providerId="LiveId" clId="{888D8E5B-9168-BB49-893C-A5DE20236738}" dt="2021-03-11T15:05:26.420" v="5546" actId="20577"/>
          <ac:spMkLst>
            <pc:docMk/>
            <pc:sldMk cId="4132547788" sldId="368"/>
            <ac:spMk id="2" creationId="{2AD32602-383A-7E42-9E14-CFFD5DDDD261}"/>
          </ac:spMkLst>
        </pc:spChg>
        <pc:picChg chg="mod">
          <ac:chgData name="Clare Macrae" userId="26c43732bc9fa737" providerId="LiveId" clId="{888D8E5B-9168-BB49-893C-A5DE20236738}" dt="2021-03-11T15:05:50.650" v="5555" actId="1076"/>
          <ac:picMkLst>
            <pc:docMk/>
            <pc:sldMk cId="4132547788" sldId="368"/>
            <ac:picMk id="6" creationId="{BCA50AB9-9D11-3241-A483-42798DDCA837}"/>
          </ac:picMkLst>
        </pc:picChg>
        <pc:picChg chg="add del mod">
          <ac:chgData name="Clare Macrae" userId="26c43732bc9fa737" providerId="LiveId" clId="{888D8E5B-9168-BB49-893C-A5DE20236738}" dt="2021-03-11T17:06:45.998" v="6029" actId="478"/>
          <ac:picMkLst>
            <pc:docMk/>
            <pc:sldMk cId="4132547788" sldId="368"/>
            <ac:picMk id="7" creationId="{8295AEC2-EBED-A44B-98EB-360C50338FAF}"/>
          </ac:picMkLst>
        </pc:picChg>
        <pc:picChg chg="del">
          <ac:chgData name="Clare Macrae" userId="26c43732bc9fa737" providerId="LiveId" clId="{888D8E5B-9168-BB49-893C-A5DE20236738}" dt="2021-03-11T15:05:28.203" v="5547" actId="478"/>
          <ac:picMkLst>
            <pc:docMk/>
            <pc:sldMk cId="4132547788" sldId="368"/>
            <ac:picMk id="14" creationId="{9F115FE2-936F-BA49-9349-0A7FE75AF430}"/>
          </ac:picMkLst>
        </pc:picChg>
      </pc:sldChg>
      <pc:sldChg chg="addSp delSp modSp add del mod ord modShow">
        <pc:chgData name="Clare Macrae" userId="26c43732bc9fa737" providerId="LiveId" clId="{888D8E5B-9168-BB49-893C-A5DE20236738}" dt="2021-03-12T06:06:53.623" v="7438" actId="18676"/>
        <pc:sldMkLst>
          <pc:docMk/>
          <pc:sldMk cId="829012793" sldId="369"/>
        </pc:sldMkLst>
        <pc:picChg chg="del">
          <ac:chgData name="Clare Macrae" userId="26c43732bc9fa737" providerId="LiveId" clId="{888D8E5B-9168-BB49-893C-A5DE20236738}" dt="2021-03-11T15:19:45.407" v="5561" actId="478"/>
          <ac:picMkLst>
            <pc:docMk/>
            <pc:sldMk cId="829012793" sldId="369"/>
            <ac:picMk id="5" creationId="{53BAE1BA-065A-A24D-989B-9596B3D8E789}"/>
          </ac:picMkLst>
        </pc:picChg>
        <pc:picChg chg="add del mod">
          <ac:chgData name="Clare Macrae" userId="26c43732bc9fa737" providerId="LiveId" clId="{888D8E5B-9168-BB49-893C-A5DE20236738}" dt="2021-03-11T15:23:30.749" v="5672" actId="478"/>
          <ac:picMkLst>
            <pc:docMk/>
            <pc:sldMk cId="829012793" sldId="369"/>
            <ac:picMk id="6" creationId="{10D91E98-DEFC-6A46-83F4-B8D0E357602D}"/>
          </ac:picMkLst>
        </pc:picChg>
        <pc:picChg chg="add mod">
          <ac:chgData name="Clare Macrae" userId="26c43732bc9fa737" providerId="LiveId" clId="{888D8E5B-9168-BB49-893C-A5DE20236738}" dt="2021-03-11T15:23:32.472" v="5675" actId="962"/>
          <ac:picMkLst>
            <pc:docMk/>
            <pc:sldMk cId="829012793" sldId="369"/>
            <ac:picMk id="8" creationId="{114FC67A-8040-0343-AB67-9AAC64EE3A21}"/>
          </ac:picMkLst>
        </pc:picChg>
      </pc:sldChg>
      <pc:sldChg chg="modSp new del mod">
        <pc:chgData name="Clare Macrae" userId="26c43732bc9fa737" providerId="LiveId" clId="{888D8E5B-9168-BB49-893C-A5DE20236738}" dt="2021-03-11T16:25:30.959" v="5725" actId="2696"/>
        <pc:sldMkLst>
          <pc:docMk/>
          <pc:sldMk cId="3402451248" sldId="370"/>
        </pc:sldMkLst>
        <pc:spChg chg="mod">
          <ac:chgData name="Clare Macrae" userId="26c43732bc9fa737" providerId="LiveId" clId="{888D8E5B-9168-BB49-893C-A5DE20236738}" dt="2021-03-11T15:21:37.472" v="5659" actId="20577"/>
          <ac:spMkLst>
            <pc:docMk/>
            <pc:sldMk cId="3402451248" sldId="370"/>
            <ac:spMk id="2" creationId="{B78AB18A-4363-5645-B351-77D0FF63514B}"/>
          </ac:spMkLst>
        </pc:spChg>
      </pc:sldChg>
      <pc:sldChg chg="add del mod ord modShow">
        <pc:chgData name="Clare Macrae" userId="26c43732bc9fa737" providerId="LiveId" clId="{888D8E5B-9168-BB49-893C-A5DE20236738}" dt="2021-03-12T06:06:53.623" v="7438" actId="18676"/>
        <pc:sldMkLst>
          <pc:docMk/>
          <pc:sldMk cId="1689873518" sldId="371"/>
        </pc:sldMkLst>
      </pc:sldChg>
      <pc:sldChg chg="addSp delSp modSp add mod ord modNotesTx">
        <pc:chgData name="Clare Macrae" userId="26c43732bc9fa737" providerId="LiveId" clId="{888D8E5B-9168-BB49-893C-A5DE20236738}" dt="2021-03-12T05:54:49.135" v="7356"/>
        <pc:sldMkLst>
          <pc:docMk/>
          <pc:sldMk cId="4082277237" sldId="372"/>
        </pc:sldMkLst>
        <pc:spChg chg="mod">
          <ac:chgData name="Clare Macrae" userId="26c43732bc9fa737" providerId="LiveId" clId="{888D8E5B-9168-BB49-893C-A5DE20236738}" dt="2021-03-11T16:10:31.568" v="5701" actId="20577"/>
          <ac:spMkLst>
            <pc:docMk/>
            <pc:sldMk cId="4082277237" sldId="372"/>
            <ac:spMk id="2" creationId="{2AD32602-383A-7E42-9E14-CFFD5DDDD261}"/>
          </ac:spMkLst>
        </pc:spChg>
        <pc:spChg chg="add del mod">
          <ac:chgData name="Clare Macrae" userId="26c43732bc9fa737" providerId="LiveId" clId="{888D8E5B-9168-BB49-893C-A5DE20236738}" dt="2021-03-11T17:47:59.266" v="6373" actId="478"/>
          <ac:spMkLst>
            <pc:docMk/>
            <pc:sldMk cId="4082277237" sldId="372"/>
            <ac:spMk id="3" creationId="{F1E41F61-7D21-8F43-A1A3-BFBE49FCC7BA}"/>
          </ac:spMkLst>
        </pc:spChg>
        <pc:spChg chg="add mod">
          <ac:chgData name="Clare Macrae" userId="26c43732bc9fa737" providerId="LiveId" clId="{888D8E5B-9168-BB49-893C-A5DE20236738}" dt="2021-03-11T18:33:06.263" v="6775" actId="166"/>
          <ac:spMkLst>
            <pc:docMk/>
            <pc:sldMk cId="4082277237" sldId="372"/>
            <ac:spMk id="10" creationId="{52F6070F-7DC7-E444-961C-AF7CD89F1BD5}"/>
          </ac:spMkLst>
        </pc:spChg>
        <pc:spChg chg="mod">
          <ac:chgData name="Clare Macrae" userId="26c43732bc9fa737" providerId="LiveId" clId="{888D8E5B-9168-BB49-893C-A5DE20236738}" dt="2021-03-11T18:32:06.915" v="6726"/>
          <ac:spMkLst>
            <pc:docMk/>
            <pc:sldMk cId="4082277237" sldId="372"/>
            <ac:spMk id="23" creationId="{7E1FEDF4-63A3-A041-A180-857EF5D9E484}"/>
          </ac:spMkLst>
        </pc:spChg>
        <pc:spChg chg="mod">
          <ac:chgData name="Clare Macrae" userId="26c43732bc9fa737" providerId="LiveId" clId="{888D8E5B-9168-BB49-893C-A5DE20236738}" dt="2021-03-11T18:32:06.915" v="6726"/>
          <ac:spMkLst>
            <pc:docMk/>
            <pc:sldMk cId="4082277237" sldId="372"/>
            <ac:spMk id="24" creationId="{7AD63762-0F41-674F-9934-9CE1937D1F3B}"/>
          </ac:spMkLst>
        </pc:spChg>
        <pc:spChg chg="mod">
          <ac:chgData name="Clare Macrae" userId="26c43732bc9fa737" providerId="LiveId" clId="{888D8E5B-9168-BB49-893C-A5DE20236738}" dt="2021-03-11T18:32:06.915" v="6726"/>
          <ac:spMkLst>
            <pc:docMk/>
            <pc:sldMk cId="4082277237" sldId="372"/>
            <ac:spMk id="25" creationId="{7C197534-A133-504A-8BFE-C8E17215C90C}"/>
          </ac:spMkLst>
        </pc:spChg>
        <pc:spChg chg="mod">
          <ac:chgData name="Clare Macrae" userId="26c43732bc9fa737" providerId="LiveId" clId="{888D8E5B-9168-BB49-893C-A5DE20236738}" dt="2021-03-11T18:32:06.915" v="6726"/>
          <ac:spMkLst>
            <pc:docMk/>
            <pc:sldMk cId="4082277237" sldId="372"/>
            <ac:spMk id="26" creationId="{8F3E0C73-803C-9041-BDF8-8461BF6EEA65}"/>
          </ac:spMkLst>
        </pc:spChg>
        <pc:grpChg chg="add del mod">
          <ac:chgData name="Clare Macrae" userId="26c43732bc9fa737" providerId="LiveId" clId="{888D8E5B-9168-BB49-893C-A5DE20236738}" dt="2021-03-11T18:03:57.037" v="6614" actId="165"/>
          <ac:grpSpMkLst>
            <pc:docMk/>
            <pc:sldMk cId="4082277237" sldId="372"/>
            <ac:grpSpMk id="19" creationId="{A8F794FD-B2D4-3442-8696-9F4C4467EC8F}"/>
          </ac:grpSpMkLst>
        </pc:grpChg>
        <pc:grpChg chg="add mod">
          <ac:chgData name="Clare Macrae" userId="26c43732bc9fa737" providerId="LiveId" clId="{888D8E5B-9168-BB49-893C-A5DE20236738}" dt="2021-03-11T18:32:25.755" v="6740" actId="1035"/>
          <ac:grpSpMkLst>
            <pc:docMk/>
            <pc:sldMk cId="4082277237" sldId="372"/>
            <ac:grpSpMk id="21" creationId="{A408D0A1-0466-7246-847B-8B46CA0C873E}"/>
          </ac:grpSpMkLst>
        </pc:grpChg>
        <pc:grpChg chg="add mod">
          <ac:chgData name="Clare Macrae" userId="26c43732bc9fa737" providerId="LiveId" clId="{888D8E5B-9168-BB49-893C-A5DE20236738}" dt="2021-03-11T18:32:43.712" v="6770" actId="12788"/>
          <ac:grpSpMkLst>
            <pc:docMk/>
            <pc:sldMk cId="4082277237" sldId="372"/>
            <ac:grpSpMk id="22" creationId="{9D9DA84F-827F-F240-987B-7A0DE86D4DF1}"/>
          </ac:grpSpMkLst>
        </pc:grpChg>
        <pc:picChg chg="del">
          <ac:chgData name="Clare Macrae" userId="26c43732bc9fa737" providerId="LiveId" clId="{888D8E5B-9168-BB49-893C-A5DE20236738}" dt="2021-03-11T16:10:34.233" v="5702" actId="478"/>
          <ac:picMkLst>
            <pc:docMk/>
            <pc:sldMk cId="4082277237" sldId="372"/>
            <ac:picMk id="6" creationId="{BCA50AB9-9D11-3241-A483-42798DDCA837}"/>
          </ac:picMkLst>
        </pc:picChg>
        <pc:picChg chg="mod topLvl modCrop">
          <ac:chgData name="Clare Macrae" userId="26c43732bc9fa737" providerId="LiveId" clId="{888D8E5B-9168-BB49-893C-A5DE20236738}" dt="2021-03-11T18:03:57.037" v="6614" actId="165"/>
          <ac:picMkLst>
            <pc:docMk/>
            <pc:sldMk cId="4082277237" sldId="372"/>
            <ac:picMk id="7" creationId="{8295AEC2-EBED-A44B-98EB-360C50338FAF}"/>
          </ac:picMkLst>
        </pc:picChg>
        <pc:picChg chg="add mod modCrop">
          <ac:chgData name="Clare Macrae" userId="26c43732bc9fa737" providerId="LiveId" clId="{888D8E5B-9168-BB49-893C-A5DE20236738}" dt="2021-03-11T18:32:37.025" v="6766" actId="1076"/>
          <ac:picMkLst>
            <pc:docMk/>
            <pc:sldMk cId="4082277237" sldId="372"/>
            <ac:picMk id="8" creationId="{A499A635-E050-EA49-A2D6-4863813205A0}"/>
          </ac:picMkLst>
        </pc:picChg>
        <pc:picChg chg="add del mod">
          <ac:chgData name="Clare Macrae" userId="26c43732bc9fa737" providerId="LiveId" clId="{888D8E5B-9168-BB49-893C-A5DE20236738}" dt="2021-03-11T17:45:47.582" v="6347"/>
          <ac:picMkLst>
            <pc:docMk/>
            <pc:sldMk cId="4082277237" sldId="372"/>
            <ac:picMk id="12" creationId="{901B1E92-A48F-A944-AD28-13FA5C0C8735}"/>
          </ac:picMkLst>
        </pc:picChg>
        <pc:picChg chg="add del mod">
          <ac:chgData name="Clare Macrae" userId="26c43732bc9fa737" providerId="LiveId" clId="{888D8E5B-9168-BB49-893C-A5DE20236738}" dt="2021-03-11T17:59:04.135" v="6437" actId="478"/>
          <ac:picMkLst>
            <pc:docMk/>
            <pc:sldMk cId="4082277237" sldId="372"/>
            <ac:picMk id="14" creationId="{061D9D05-F157-C949-9BE9-18954A77B3A9}"/>
          </ac:picMkLst>
        </pc:picChg>
        <pc:picChg chg="add mod">
          <ac:chgData name="Clare Macrae" userId="26c43732bc9fa737" providerId="LiveId" clId="{888D8E5B-9168-BB49-893C-A5DE20236738}" dt="2021-03-12T05:54:49.135" v="7356"/>
          <ac:picMkLst>
            <pc:docMk/>
            <pc:sldMk cId="4082277237" sldId="372"/>
            <ac:picMk id="17" creationId="{678F5207-4D53-F744-A1F3-04D5B1A1D1E6}"/>
          </ac:picMkLst>
        </pc:picChg>
        <pc:picChg chg="add mod">
          <ac:chgData name="Clare Macrae" userId="26c43732bc9fa737" providerId="LiveId" clId="{888D8E5B-9168-BB49-893C-A5DE20236738}" dt="2021-03-11T18:32:37.025" v="6766" actId="1076"/>
          <ac:picMkLst>
            <pc:docMk/>
            <pc:sldMk cId="4082277237" sldId="372"/>
            <ac:picMk id="18" creationId="{0D620815-D47A-0745-90BD-DCCAF958A1E2}"/>
          </ac:picMkLst>
        </pc:picChg>
        <pc:cxnChg chg="add mod topLvl">
          <ac:chgData name="Clare Macrae" userId="26c43732bc9fa737" providerId="LiveId" clId="{888D8E5B-9168-BB49-893C-A5DE20236738}" dt="2021-03-11T18:04:02.719" v="6615" actId="14100"/>
          <ac:cxnSpMkLst>
            <pc:docMk/>
            <pc:sldMk cId="4082277237" sldId="372"/>
            <ac:cxnSpMk id="9" creationId="{09189C49-682B-5C4C-91E9-719A8B8CC9CE}"/>
          </ac:cxnSpMkLst>
        </pc:cxnChg>
        <pc:cxnChg chg="add mod topLvl">
          <ac:chgData name="Clare Macrae" userId="26c43732bc9fa737" providerId="LiveId" clId="{888D8E5B-9168-BB49-893C-A5DE20236738}" dt="2021-03-11T18:03:57.037" v="6614" actId="165"/>
          <ac:cxnSpMkLst>
            <pc:docMk/>
            <pc:sldMk cId="4082277237" sldId="372"/>
            <ac:cxnSpMk id="15" creationId="{93DC1C0F-AFF7-3D47-BD90-30DC7E0F9E67}"/>
          </ac:cxnSpMkLst>
        </pc:cxnChg>
      </pc:sldChg>
      <pc:sldChg chg="addSp delSp modSp new mod modClrScheme chgLayout">
        <pc:chgData name="Clare Macrae" userId="26c43732bc9fa737" providerId="LiveId" clId="{888D8E5B-9168-BB49-893C-A5DE20236738}" dt="2021-03-11T17:49:09.564" v="6433" actId="20577"/>
        <pc:sldMkLst>
          <pc:docMk/>
          <pc:sldMk cId="1013768796" sldId="373"/>
        </pc:sldMkLst>
        <pc:spChg chg="mod ord">
          <ac:chgData name="Clare Macrae" userId="26c43732bc9fa737" providerId="LiveId" clId="{888D8E5B-9168-BB49-893C-A5DE20236738}" dt="2021-03-11T17:49:09.564" v="6433" actId="20577"/>
          <ac:spMkLst>
            <pc:docMk/>
            <pc:sldMk cId="1013768796" sldId="373"/>
            <ac:spMk id="2" creationId="{09D945DF-8232-EA45-9FFC-68C4E58850A9}"/>
          </ac:spMkLst>
        </pc:spChg>
        <pc:spChg chg="mod ord">
          <ac:chgData name="Clare Macrae" userId="26c43732bc9fa737" providerId="LiveId" clId="{888D8E5B-9168-BB49-893C-A5DE20236738}" dt="2021-03-11T17:41:12.332" v="6340" actId="700"/>
          <ac:spMkLst>
            <pc:docMk/>
            <pc:sldMk cId="1013768796" sldId="373"/>
            <ac:spMk id="3" creationId="{B7CEE5E8-8D82-314C-8215-B85E89948CA4}"/>
          </ac:spMkLst>
        </pc:spChg>
        <pc:spChg chg="mod ord">
          <ac:chgData name="Clare Macrae" userId="26c43732bc9fa737" providerId="LiveId" clId="{888D8E5B-9168-BB49-893C-A5DE20236738}" dt="2021-03-11T17:41:12.332" v="6340" actId="700"/>
          <ac:spMkLst>
            <pc:docMk/>
            <pc:sldMk cId="1013768796" sldId="373"/>
            <ac:spMk id="4" creationId="{75C31748-0669-AB46-825A-B6DA1DC85FAD}"/>
          </ac:spMkLst>
        </pc:spChg>
        <pc:spChg chg="add del mod ord">
          <ac:chgData name="Clare Macrae" userId="26c43732bc9fa737" providerId="LiveId" clId="{888D8E5B-9168-BB49-893C-A5DE20236738}" dt="2021-03-11T17:41:12.332" v="6340" actId="700"/>
          <ac:spMkLst>
            <pc:docMk/>
            <pc:sldMk cId="1013768796" sldId="373"/>
            <ac:spMk id="5" creationId="{F04D6A13-22DD-D842-8E5A-22E7370148E5}"/>
          </ac:spMkLst>
        </pc:spChg>
        <pc:picChg chg="add del mod">
          <ac:chgData name="Clare Macrae" userId="26c43732bc9fa737" providerId="LiveId" clId="{888D8E5B-9168-BB49-893C-A5DE20236738}" dt="2021-03-11T17:40:55.129" v="6333" actId="478"/>
          <ac:picMkLst>
            <pc:docMk/>
            <pc:sldMk cId="1013768796" sldId="373"/>
            <ac:picMk id="7" creationId="{5B5717E2-1E91-4A45-9B42-9FA08327F294}"/>
          </ac:picMkLst>
        </pc:picChg>
        <pc:picChg chg="add mod">
          <ac:chgData name="Clare Macrae" userId="26c43732bc9fa737" providerId="LiveId" clId="{888D8E5B-9168-BB49-893C-A5DE20236738}" dt="2021-03-11T17:41:17.449" v="6342" actId="1076"/>
          <ac:picMkLst>
            <pc:docMk/>
            <pc:sldMk cId="1013768796" sldId="373"/>
            <ac:picMk id="9" creationId="{0E102AF1-9691-344A-BBC0-9CE74FC73147}"/>
          </ac:picMkLst>
        </pc:picChg>
      </pc:sldChg>
      <pc:sldChg chg="addSp delSp modSp new mod ord modNotesTx">
        <pc:chgData name="Clare Macrae" userId="26c43732bc9fa737" providerId="LiveId" clId="{888D8E5B-9168-BB49-893C-A5DE20236738}" dt="2021-03-11T18:25:56.362" v="6671" actId="12788"/>
        <pc:sldMkLst>
          <pc:docMk/>
          <pc:sldMk cId="179015239" sldId="374"/>
        </pc:sldMkLst>
        <pc:spChg chg="mod">
          <ac:chgData name="Clare Macrae" userId="26c43732bc9fa737" providerId="LiveId" clId="{888D8E5B-9168-BB49-893C-A5DE20236738}" dt="2021-03-11T16:31:35.923" v="5878" actId="20577"/>
          <ac:spMkLst>
            <pc:docMk/>
            <pc:sldMk cId="179015239" sldId="374"/>
            <ac:spMk id="2" creationId="{52956BA1-93D3-5749-B8BF-B34DAD0F8D25}"/>
          </ac:spMkLst>
        </pc:spChg>
        <pc:spChg chg="del">
          <ac:chgData name="Clare Macrae" userId="26c43732bc9fa737" providerId="LiveId" clId="{888D8E5B-9168-BB49-893C-A5DE20236738}" dt="2021-03-11T18:10:23.043" v="6626"/>
          <ac:spMkLst>
            <pc:docMk/>
            <pc:sldMk cId="179015239" sldId="374"/>
            <ac:spMk id="3" creationId="{C73F467E-5912-9745-A14E-1EC01A50DFB7}"/>
          </ac:spMkLst>
        </pc:spChg>
        <pc:spChg chg="add del mod">
          <ac:chgData name="Clare Macrae" userId="26c43732bc9fa737" providerId="LiveId" clId="{888D8E5B-9168-BB49-893C-A5DE20236738}" dt="2021-03-11T18:25:46.350" v="6666"/>
          <ac:spMkLst>
            <pc:docMk/>
            <pc:sldMk cId="179015239" sldId="374"/>
            <ac:spMk id="10" creationId="{C351BA9A-0FD0-274D-B0E6-04C43063F8D1}"/>
          </ac:spMkLst>
        </pc:spChg>
        <pc:picChg chg="add del mod">
          <ac:chgData name="Clare Macrae" userId="26c43732bc9fa737" providerId="LiveId" clId="{888D8E5B-9168-BB49-893C-A5DE20236738}" dt="2021-03-11T18:10:22.285" v="6625" actId="478"/>
          <ac:picMkLst>
            <pc:docMk/>
            <pc:sldMk cId="179015239" sldId="374"/>
            <ac:picMk id="6" creationId="{BB7E8632-780A-9940-8C36-FDB98F562378}"/>
          </ac:picMkLst>
        </pc:picChg>
        <pc:picChg chg="add del mod">
          <ac:chgData name="Clare Macrae" userId="26c43732bc9fa737" providerId="LiveId" clId="{888D8E5B-9168-BB49-893C-A5DE20236738}" dt="2021-03-11T18:25:45.672" v="6665" actId="478"/>
          <ac:picMkLst>
            <pc:docMk/>
            <pc:sldMk cId="179015239" sldId="374"/>
            <ac:picMk id="8" creationId="{CFD7D72D-5177-7B4F-A20A-9C2BB6FCD57F}"/>
          </ac:picMkLst>
        </pc:picChg>
        <pc:picChg chg="add mod">
          <ac:chgData name="Clare Macrae" userId="26c43732bc9fa737" providerId="LiveId" clId="{888D8E5B-9168-BB49-893C-A5DE20236738}" dt="2021-03-11T18:25:56.362" v="6671" actId="12788"/>
          <ac:picMkLst>
            <pc:docMk/>
            <pc:sldMk cId="179015239" sldId="374"/>
            <ac:picMk id="12" creationId="{4AB8D379-0B9F-434F-A1B3-AC71CE4E6801}"/>
          </ac:picMkLst>
        </pc:picChg>
      </pc:sldChg>
      <pc:sldChg chg="modSp new del mod">
        <pc:chgData name="Clare Macrae" userId="26c43732bc9fa737" providerId="LiveId" clId="{888D8E5B-9168-BB49-893C-A5DE20236738}" dt="2021-03-11T16:30:13.598" v="5860" actId="2696"/>
        <pc:sldMkLst>
          <pc:docMk/>
          <pc:sldMk cId="1275805970" sldId="375"/>
        </pc:sldMkLst>
        <pc:spChg chg="mod">
          <ac:chgData name="Clare Macrae" userId="26c43732bc9fa737" providerId="LiveId" clId="{888D8E5B-9168-BB49-893C-A5DE20236738}" dt="2021-03-11T16:27:06.220" v="5811" actId="20577"/>
          <ac:spMkLst>
            <pc:docMk/>
            <pc:sldMk cId="1275805970" sldId="375"/>
            <ac:spMk id="2" creationId="{D6DF4CD6-E502-8D4B-B527-D0D8C5219FF0}"/>
          </ac:spMkLst>
        </pc:spChg>
      </pc:sldChg>
      <pc:sldChg chg="addSp delSp modSp add del mod ord">
        <pc:chgData name="Clare Macrae" userId="26c43732bc9fa737" providerId="LiveId" clId="{888D8E5B-9168-BB49-893C-A5DE20236738}" dt="2021-03-11T18:25:05.813" v="6664" actId="2696"/>
        <pc:sldMkLst>
          <pc:docMk/>
          <pc:sldMk cId="3252418650" sldId="376"/>
        </pc:sldMkLst>
        <pc:spChg chg="mod">
          <ac:chgData name="Clare Macrae" userId="26c43732bc9fa737" providerId="LiveId" clId="{888D8E5B-9168-BB49-893C-A5DE20236738}" dt="2021-03-11T16:27:27.969" v="5835" actId="20577"/>
          <ac:spMkLst>
            <pc:docMk/>
            <pc:sldMk cId="3252418650" sldId="376"/>
            <ac:spMk id="2" creationId="{2AD32602-383A-7E42-9E14-CFFD5DDDD261}"/>
          </ac:spMkLst>
        </pc:spChg>
        <pc:picChg chg="add mod">
          <ac:chgData name="Clare Macrae" userId="26c43732bc9fa737" providerId="LiveId" clId="{888D8E5B-9168-BB49-893C-A5DE20236738}" dt="2021-03-11T16:29:55.548" v="5859" actId="1035"/>
          <ac:picMkLst>
            <pc:docMk/>
            <pc:sldMk cId="3252418650" sldId="376"/>
            <ac:picMk id="6" creationId="{8F616242-73B4-1048-B431-CBA9777B6517}"/>
          </ac:picMkLst>
        </pc:picChg>
        <pc:picChg chg="del">
          <ac:chgData name="Clare Macrae" userId="26c43732bc9fa737" providerId="LiveId" clId="{888D8E5B-9168-BB49-893C-A5DE20236738}" dt="2021-03-11T16:27:38.463" v="5836" actId="478"/>
          <ac:picMkLst>
            <pc:docMk/>
            <pc:sldMk cId="3252418650" sldId="376"/>
            <ac:picMk id="7" creationId="{8295AEC2-EBED-A44B-98EB-360C50338FAF}"/>
          </ac:picMkLst>
        </pc:picChg>
        <pc:picChg chg="mod">
          <ac:chgData name="Clare Macrae" userId="26c43732bc9fa737" providerId="LiveId" clId="{888D8E5B-9168-BB49-893C-A5DE20236738}" dt="2021-03-11T16:27:41.525" v="5837" actId="1076"/>
          <ac:picMkLst>
            <pc:docMk/>
            <pc:sldMk cId="3252418650" sldId="376"/>
            <ac:picMk id="8" creationId="{A499A635-E050-EA49-A2D6-4863813205A0}"/>
          </ac:picMkLst>
        </pc:picChg>
      </pc:sldChg>
      <pc:sldChg chg="addSp delSp modSp new mod modClrScheme chgLayout">
        <pc:chgData name="Clare Macrae" userId="26c43732bc9fa737" providerId="LiveId" clId="{888D8E5B-9168-BB49-893C-A5DE20236738}" dt="2021-03-11T16:43:16.524" v="5958" actId="14100"/>
        <pc:sldMkLst>
          <pc:docMk/>
          <pc:sldMk cId="381727538" sldId="377"/>
        </pc:sldMkLst>
        <pc:spChg chg="del">
          <ac:chgData name="Clare Macrae" userId="26c43732bc9fa737" providerId="LiveId" clId="{888D8E5B-9168-BB49-893C-A5DE20236738}" dt="2021-03-11T16:39:56.758" v="5889" actId="700"/>
          <ac:spMkLst>
            <pc:docMk/>
            <pc:sldMk cId="381727538" sldId="377"/>
            <ac:spMk id="2" creationId="{0ED00125-8291-9C42-86F8-AAC16DDD8200}"/>
          </ac:spMkLst>
        </pc:spChg>
        <pc:spChg chg="del">
          <ac:chgData name="Clare Macrae" userId="26c43732bc9fa737" providerId="LiveId" clId="{888D8E5B-9168-BB49-893C-A5DE20236738}" dt="2021-03-11T16:39:44.149" v="5886"/>
          <ac:spMkLst>
            <pc:docMk/>
            <pc:sldMk cId="381727538" sldId="377"/>
            <ac:spMk id="3" creationId="{B33746A6-1983-A34D-B644-9CCCC4428B3A}"/>
          </ac:spMkLst>
        </pc:spChg>
        <pc:spChg chg="mod ord">
          <ac:chgData name="Clare Macrae" userId="26c43732bc9fa737" providerId="LiveId" clId="{888D8E5B-9168-BB49-893C-A5DE20236738}" dt="2021-03-11T16:40:04.578" v="5891" actId="700"/>
          <ac:spMkLst>
            <pc:docMk/>
            <pc:sldMk cId="381727538" sldId="377"/>
            <ac:spMk id="4" creationId="{20283829-5867-0E49-A755-C8441269F14D}"/>
          </ac:spMkLst>
        </pc:spChg>
        <pc:spChg chg="mod ord">
          <ac:chgData name="Clare Macrae" userId="26c43732bc9fa737" providerId="LiveId" clId="{888D8E5B-9168-BB49-893C-A5DE20236738}" dt="2021-03-11T16:40:04.578" v="5891" actId="700"/>
          <ac:spMkLst>
            <pc:docMk/>
            <pc:sldMk cId="381727538" sldId="377"/>
            <ac:spMk id="5" creationId="{CA7A6C0F-896E-7548-B509-B44E27B08302}"/>
          </ac:spMkLst>
        </pc:spChg>
        <pc:spChg chg="add mod ord">
          <ac:chgData name="Clare Macrae" userId="26c43732bc9fa737" providerId="LiveId" clId="{888D8E5B-9168-BB49-893C-A5DE20236738}" dt="2021-03-11T16:40:15.807" v="5929" actId="20577"/>
          <ac:spMkLst>
            <pc:docMk/>
            <pc:sldMk cId="381727538" sldId="377"/>
            <ac:spMk id="9" creationId="{BA43B5D7-7961-9140-92DC-0E56509F5C71}"/>
          </ac:spMkLst>
        </pc:spChg>
        <pc:spChg chg="add del mod">
          <ac:chgData name="Clare Macrae" userId="26c43732bc9fa737" providerId="LiveId" clId="{888D8E5B-9168-BB49-893C-A5DE20236738}" dt="2021-03-11T16:42:28.582" v="5945" actId="478"/>
          <ac:spMkLst>
            <pc:docMk/>
            <pc:sldMk cId="381727538" sldId="377"/>
            <ac:spMk id="10" creationId="{DB4F090F-3932-2B4A-9EF5-892DEA489DC5}"/>
          </ac:spMkLst>
        </pc:spChg>
        <pc:spChg chg="add mod">
          <ac:chgData name="Clare Macrae" userId="26c43732bc9fa737" providerId="LiveId" clId="{888D8E5B-9168-BB49-893C-A5DE20236738}" dt="2021-03-11T16:43:16.524" v="5958" actId="14100"/>
          <ac:spMkLst>
            <pc:docMk/>
            <pc:sldMk cId="381727538" sldId="377"/>
            <ac:spMk id="11" creationId="{8FC92B93-20D0-054B-9297-6E1402F6EFD4}"/>
          </ac:spMkLst>
        </pc:spChg>
        <pc:picChg chg="add del">
          <ac:chgData name="Clare Macrae" userId="26c43732bc9fa737" providerId="LiveId" clId="{888D8E5B-9168-BB49-893C-A5DE20236738}" dt="2021-03-11T16:39:42.815" v="5885" actId="478"/>
          <ac:picMkLst>
            <pc:docMk/>
            <pc:sldMk cId="381727538" sldId="377"/>
            <ac:picMk id="6" creationId="{C9C59144-2823-2847-9B42-31B2771E6AAB}"/>
          </ac:picMkLst>
        </pc:picChg>
        <pc:picChg chg="add mod ord">
          <ac:chgData name="Clare Macrae" userId="26c43732bc9fa737" providerId="LiveId" clId="{888D8E5B-9168-BB49-893C-A5DE20236738}" dt="2021-03-11T16:40:32.633" v="5940" actId="1036"/>
          <ac:picMkLst>
            <pc:docMk/>
            <pc:sldMk cId="381727538" sldId="377"/>
            <ac:picMk id="8" creationId="{55848298-45A9-BE46-8317-E4E353E23CE5}"/>
          </ac:picMkLst>
        </pc:picChg>
      </pc:sldChg>
      <pc:sldChg chg="delSp add del mod modTransition">
        <pc:chgData name="Clare Macrae" userId="26c43732bc9fa737" providerId="LiveId" clId="{888D8E5B-9168-BB49-893C-A5DE20236738}" dt="2021-03-11T17:07:55.544" v="6032" actId="2696"/>
        <pc:sldMkLst>
          <pc:docMk/>
          <pc:sldMk cId="2871504573" sldId="378"/>
        </pc:sldMkLst>
        <pc:picChg chg="del">
          <ac:chgData name="Clare Macrae" userId="26c43732bc9fa737" providerId="LiveId" clId="{888D8E5B-9168-BB49-893C-A5DE20236738}" dt="2021-03-11T17:06:50.432" v="6030" actId="478"/>
          <ac:picMkLst>
            <pc:docMk/>
            <pc:sldMk cId="2871504573" sldId="378"/>
            <ac:picMk id="6" creationId="{BCA50AB9-9D11-3241-A483-42798DDCA837}"/>
          </ac:picMkLst>
        </pc:picChg>
      </pc:sldChg>
      <pc:sldChg chg="add del">
        <pc:chgData name="Clare Macrae" userId="26c43732bc9fa737" providerId="LiveId" clId="{888D8E5B-9168-BB49-893C-A5DE20236738}" dt="2021-03-11T17:50:22.571" v="6434" actId="2696"/>
        <pc:sldMkLst>
          <pc:docMk/>
          <pc:sldMk cId="1792648363" sldId="379"/>
        </pc:sldMkLst>
      </pc:sldChg>
      <pc:sldChg chg="addSp delSp modSp add mod modNotesTx">
        <pc:chgData name="Clare Macrae" userId="26c43732bc9fa737" providerId="LiveId" clId="{888D8E5B-9168-BB49-893C-A5DE20236738}" dt="2021-03-12T05:54:46.944" v="7355"/>
        <pc:sldMkLst>
          <pc:docMk/>
          <pc:sldMk cId="2819232617" sldId="380"/>
        </pc:sldMkLst>
        <pc:spChg chg="add mod topLvl">
          <ac:chgData name="Clare Macrae" userId="26c43732bc9fa737" providerId="LiveId" clId="{888D8E5B-9168-BB49-893C-A5DE20236738}" dt="2021-03-11T18:31:28.865" v="6720" actId="165"/>
          <ac:spMkLst>
            <pc:docMk/>
            <pc:sldMk cId="2819232617" sldId="380"/>
            <ac:spMk id="3" creationId="{DD778FDD-2AE5-924F-B73A-D6525D99C332}"/>
          </ac:spMkLst>
        </pc:spChg>
        <pc:spChg chg="add mod topLvl">
          <ac:chgData name="Clare Macrae" userId="26c43732bc9fa737" providerId="LiveId" clId="{888D8E5B-9168-BB49-893C-A5DE20236738}" dt="2021-03-11T18:31:39.994" v="6723" actId="207"/>
          <ac:spMkLst>
            <pc:docMk/>
            <pc:sldMk cId="2819232617" sldId="380"/>
            <ac:spMk id="8" creationId="{FEBF8CF2-1162-A643-A627-4B6A372BBFC6}"/>
          </ac:spMkLst>
        </pc:spChg>
        <pc:spChg chg="add mod topLvl">
          <ac:chgData name="Clare Macrae" userId="26c43732bc9fa737" providerId="LiveId" clId="{888D8E5B-9168-BB49-893C-A5DE20236738}" dt="2021-03-11T18:31:39.994" v="6723" actId="207"/>
          <ac:spMkLst>
            <pc:docMk/>
            <pc:sldMk cId="2819232617" sldId="380"/>
            <ac:spMk id="9" creationId="{9EAE1593-DDA9-AA4A-9271-8F37D0140270}"/>
          </ac:spMkLst>
        </pc:spChg>
        <pc:spChg chg="add mod topLvl">
          <ac:chgData name="Clare Macrae" userId="26c43732bc9fa737" providerId="LiveId" clId="{888D8E5B-9168-BB49-893C-A5DE20236738}" dt="2021-03-11T18:31:39.994" v="6723" actId="207"/>
          <ac:spMkLst>
            <pc:docMk/>
            <pc:sldMk cId="2819232617" sldId="380"/>
            <ac:spMk id="10" creationId="{361A55DB-B2A5-164A-ABB6-943201133757}"/>
          </ac:spMkLst>
        </pc:spChg>
        <pc:spChg chg="add del">
          <ac:chgData name="Clare Macrae" userId="26c43732bc9fa737" providerId="LiveId" clId="{888D8E5B-9168-BB49-893C-A5DE20236738}" dt="2021-03-11T17:12:13.723" v="6057" actId="11529"/>
          <ac:spMkLst>
            <pc:docMk/>
            <pc:sldMk cId="2819232617" sldId="380"/>
            <ac:spMk id="13" creationId="{A6FAA884-7EF4-B640-BAF6-79E2D66B940C}"/>
          </ac:spMkLst>
        </pc:spChg>
        <pc:spChg chg="add del">
          <ac:chgData name="Clare Macrae" userId="26c43732bc9fa737" providerId="LiveId" clId="{888D8E5B-9168-BB49-893C-A5DE20236738}" dt="2021-03-11T17:13:49.680" v="6059" actId="478"/>
          <ac:spMkLst>
            <pc:docMk/>
            <pc:sldMk cId="2819232617" sldId="380"/>
            <ac:spMk id="14" creationId="{8966572A-126C-364E-9DA3-22AFF17739EE}"/>
          </ac:spMkLst>
        </pc:spChg>
        <pc:spChg chg="add mod">
          <ac:chgData name="Clare Macrae" userId="26c43732bc9fa737" providerId="LiveId" clId="{888D8E5B-9168-BB49-893C-A5DE20236738}" dt="2021-03-11T17:14:27.766" v="6063" actId="14100"/>
          <ac:spMkLst>
            <pc:docMk/>
            <pc:sldMk cId="2819232617" sldId="380"/>
            <ac:spMk id="15" creationId="{7AF9CFF4-941F-3E4B-944F-D1C634F4FCD6}"/>
          </ac:spMkLst>
        </pc:spChg>
        <pc:spChg chg="add mod">
          <ac:chgData name="Clare Macrae" userId="26c43732bc9fa737" providerId="LiveId" clId="{888D8E5B-9168-BB49-893C-A5DE20236738}" dt="2021-03-11T17:14:58.437" v="6067" actId="14100"/>
          <ac:spMkLst>
            <pc:docMk/>
            <pc:sldMk cId="2819232617" sldId="380"/>
            <ac:spMk id="16" creationId="{E70DE006-A662-2449-86C0-58D88F5FBC2A}"/>
          </ac:spMkLst>
        </pc:spChg>
        <pc:grpChg chg="add del">
          <ac:chgData name="Clare Macrae" userId="26c43732bc9fa737" providerId="LiveId" clId="{888D8E5B-9168-BB49-893C-A5DE20236738}" dt="2021-03-11T18:31:28.865" v="6720" actId="165"/>
          <ac:grpSpMkLst>
            <pc:docMk/>
            <pc:sldMk cId="2819232617" sldId="380"/>
            <ac:grpSpMk id="17" creationId="{41DA8F22-F348-E243-A1F8-234C7C088552}"/>
          </ac:grpSpMkLst>
        </pc:grpChg>
        <pc:grpChg chg="add">
          <ac:chgData name="Clare Macrae" userId="26c43732bc9fa737" providerId="LiveId" clId="{888D8E5B-9168-BB49-893C-A5DE20236738}" dt="2021-03-11T18:31:45.611" v="6724" actId="164"/>
          <ac:grpSpMkLst>
            <pc:docMk/>
            <pc:sldMk cId="2819232617" sldId="380"/>
            <ac:grpSpMk id="18" creationId="{4795E8B3-6672-B148-8047-1EF6756A41C6}"/>
          </ac:grpSpMkLst>
        </pc:grpChg>
        <pc:picChg chg="mod">
          <ac:chgData name="Clare Macrae" userId="26c43732bc9fa737" providerId="LiveId" clId="{888D8E5B-9168-BB49-893C-A5DE20236738}" dt="2021-03-11T17:10:13.096" v="6052" actId="1076"/>
          <ac:picMkLst>
            <pc:docMk/>
            <pc:sldMk cId="2819232617" sldId="380"/>
            <ac:picMk id="6" creationId="{BCA50AB9-9D11-3241-A483-42798DDCA837}"/>
          </ac:picMkLst>
        </pc:picChg>
        <pc:picChg chg="mod">
          <ac:chgData name="Clare Macrae" userId="26c43732bc9fa737" providerId="LiveId" clId="{888D8E5B-9168-BB49-893C-A5DE20236738}" dt="2021-03-11T17:10:18.664" v="6053" actId="1076"/>
          <ac:picMkLst>
            <pc:docMk/>
            <pc:sldMk cId="2819232617" sldId="380"/>
            <ac:picMk id="7" creationId="{8295AEC2-EBED-A44B-98EB-360C50338FAF}"/>
          </ac:picMkLst>
        </pc:picChg>
        <pc:picChg chg="add mod">
          <ac:chgData name="Clare Macrae" userId="26c43732bc9fa737" providerId="LiveId" clId="{888D8E5B-9168-BB49-893C-A5DE20236738}" dt="2021-03-12T05:54:46.944" v="7355"/>
          <ac:picMkLst>
            <pc:docMk/>
            <pc:sldMk cId="2819232617" sldId="380"/>
            <ac:picMk id="14" creationId="{02379021-244A-6842-806C-EFE98DE89E64}"/>
          </ac:picMkLst>
        </pc:picChg>
        <pc:cxnChg chg="add del">
          <ac:chgData name="Clare Macrae" userId="26c43732bc9fa737" providerId="LiveId" clId="{888D8E5B-9168-BB49-893C-A5DE20236738}" dt="2021-03-11T17:11:23.608" v="6055" actId="11529"/>
          <ac:cxnSpMkLst>
            <pc:docMk/>
            <pc:sldMk cId="2819232617" sldId="380"/>
            <ac:cxnSpMk id="12" creationId="{00A6FA39-BE37-1548-BA59-3D5A8A4B6587}"/>
          </ac:cxnSpMkLst>
        </pc:cxnChg>
      </pc:sldChg>
      <pc:sldChg chg="add del modNotesTx">
        <pc:chgData name="Clare Macrae" userId="26c43732bc9fa737" providerId="LiveId" clId="{888D8E5B-9168-BB49-893C-A5DE20236738}" dt="2021-03-11T17:37:34.108" v="6243" actId="2696"/>
        <pc:sldMkLst>
          <pc:docMk/>
          <pc:sldMk cId="3983478700" sldId="381"/>
        </pc:sldMkLst>
      </pc:sldChg>
      <pc:sldChg chg="addSp delSp modSp new mod modNotesTx">
        <pc:chgData name="Clare Macrae" userId="26c43732bc9fa737" providerId="LiveId" clId="{888D8E5B-9168-BB49-893C-A5DE20236738}" dt="2021-03-11T19:22:40.913" v="6959" actId="20577"/>
        <pc:sldMkLst>
          <pc:docMk/>
          <pc:sldMk cId="3255589231" sldId="382"/>
        </pc:sldMkLst>
        <pc:spChg chg="mod">
          <ac:chgData name="Clare Macrae" userId="26c43732bc9fa737" providerId="LiveId" clId="{888D8E5B-9168-BB49-893C-A5DE20236738}" dt="2021-03-11T18:26:28.026" v="6682" actId="20577"/>
          <ac:spMkLst>
            <pc:docMk/>
            <pc:sldMk cId="3255589231" sldId="382"/>
            <ac:spMk id="2" creationId="{1137B91C-C05F-FF4C-9ED1-EE5D9E9639E0}"/>
          </ac:spMkLst>
        </pc:spChg>
        <pc:spChg chg="add del mod">
          <ac:chgData name="Clare Macrae" userId="26c43732bc9fa737" providerId="LiveId" clId="{888D8E5B-9168-BB49-893C-A5DE20236738}" dt="2021-03-11T17:37:44.821" v="6259"/>
          <ac:spMkLst>
            <pc:docMk/>
            <pc:sldMk cId="3255589231" sldId="382"/>
            <ac:spMk id="5" creationId="{B7CD6CD1-2023-8B46-B34E-F44CDF8F33BE}"/>
          </ac:spMkLst>
        </pc:spChg>
        <pc:picChg chg="add del mod">
          <ac:chgData name="Clare Macrae" userId="26c43732bc9fa737" providerId="LiveId" clId="{888D8E5B-9168-BB49-893C-A5DE20236738}" dt="2021-03-11T18:28:25.245" v="6701" actId="478"/>
          <ac:picMkLst>
            <pc:docMk/>
            <pc:sldMk cId="3255589231" sldId="382"/>
            <ac:picMk id="7" creationId="{BCC26A03-D4E7-2642-BED8-3625216AB14C}"/>
          </ac:picMkLst>
        </pc:picChg>
        <pc:picChg chg="add mod">
          <ac:chgData name="Clare Macrae" userId="26c43732bc9fa737" providerId="LiveId" clId="{888D8E5B-9168-BB49-893C-A5DE20236738}" dt="2021-03-11T18:28:38.104" v="6709" actId="1076"/>
          <ac:picMkLst>
            <pc:docMk/>
            <pc:sldMk cId="3255589231" sldId="382"/>
            <ac:picMk id="9" creationId="{80F2583E-6D92-4D4C-B69C-7A9A4C265F92}"/>
          </ac:picMkLst>
        </pc:picChg>
      </pc:sldChg>
      <pc:sldChg chg="add ord">
        <pc:chgData name="Clare Macrae" userId="26c43732bc9fa737" providerId="LiveId" clId="{888D8E5B-9168-BB49-893C-A5DE20236738}" dt="2021-03-11T18:19:36.076" v="6663" actId="20578"/>
        <pc:sldMkLst>
          <pc:docMk/>
          <pc:sldMk cId="1039497884" sldId="383"/>
        </pc:sldMkLst>
      </pc:sldChg>
      <pc:sldChg chg="addSp delSp modSp new mod modClrScheme chgLayout">
        <pc:chgData name="Clare Macrae" userId="26c43732bc9fa737" providerId="LiveId" clId="{888D8E5B-9168-BB49-893C-A5DE20236738}" dt="2021-03-11T19:29:44.604" v="7036" actId="1076"/>
        <pc:sldMkLst>
          <pc:docMk/>
          <pc:sldMk cId="3183729327" sldId="384"/>
        </pc:sldMkLst>
        <pc:spChg chg="del mod ord">
          <ac:chgData name="Clare Macrae" userId="26c43732bc9fa737" providerId="LiveId" clId="{888D8E5B-9168-BB49-893C-A5DE20236738}" dt="2021-03-11T19:21:11.634" v="6841" actId="700"/>
          <ac:spMkLst>
            <pc:docMk/>
            <pc:sldMk cId="3183729327" sldId="384"/>
            <ac:spMk id="2" creationId="{7D75D662-C87A-6341-98A2-DCC0E9D1E194}"/>
          </ac:spMkLst>
        </pc:spChg>
        <pc:spChg chg="mod ord">
          <ac:chgData name="Clare Macrae" userId="26c43732bc9fa737" providerId="LiveId" clId="{888D8E5B-9168-BB49-893C-A5DE20236738}" dt="2021-03-11T19:21:11.634" v="6841" actId="700"/>
          <ac:spMkLst>
            <pc:docMk/>
            <pc:sldMk cId="3183729327" sldId="384"/>
            <ac:spMk id="3" creationId="{788DEAB8-2CC9-8E41-8CAB-17CFD2AB76CC}"/>
          </ac:spMkLst>
        </pc:spChg>
        <pc:spChg chg="mod ord">
          <ac:chgData name="Clare Macrae" userId="26c43732bc9fa737" providerId="LiveId" clId="{888D8E5B-9168-BB49-893C-A5DE20236738}" dt="2021-03-11T19:21:11.634" v="6841" actId="700"/>
          <ac:spMkLst>
            <pc:docMk/>
            <pc:sldMk cId="3183729327" sldId="384"/>
            <ac:spMk id="4" creationId="{0269475A-630A-5749-8BAC-E1AEF86A7348}"/>
          </ac:spMkLst>
        </pc:spChg>
        <pc:spChg chg="add mod ord">
          <ac:chgData name="Clare Macrae" userId="26c43732bc9fa737" providerId="LiveId" clId="{888D8E5B-9168-BB49-893C-A5DE20236738}" dt="2021-03-11T19:22:48.441" v="6979" actId="20577"/>
          <ac:spMkLst>
            <pc:docMk/>
            <pc:sldMk cId="3183729327" sldId="384"/>
            <ac:spMk id="5" creationId="{177E114E-66A2-BD48-BDFD-0790C8A750EE}"/>
          </ac:spMkLst>
        </pc:spChg>
        <pc:spChg chg="add del mod ord">
          <ac:chgData name="Clare Macrae" userId="26c43732bc9fa737" providerId="LiveId" clId="{888D8E5B-9168-BB49-893C-A5DE20236738}" dt="2021-03-11T19:25:47.591" v="6980" actId="931"/>
          <ac:spMkLst>
            <pc:docMk/>
            <pc:sldMk cId="3183729327" sldId="384"/>
            <ac:spMk id="6" creationId="{F4607F0C-4C4D-794F-8FC7-E3B936A5DC3B}"/>
          </ac:spMkLst>
        </pc:spChg>
        <pc:spChg chg="add mod">
          <ac:chgData name="Clare Macrae" userId="26c43732bc9fa737" providerId="LiveId" clId="{888D8E5B-9168-BB49-893C-A5DE20236738}" dt="2021-03-11T19:29:44.604" v="7036" actId="1076"/>
          <ac:spMkLst>
            <pc:docMk/>
            <pc:sldMk cId="3183729327" sldId="384"/>
            <ac:spMk id="9" creationId="{2E691F0A-040E-E847-AF9B-C1F59544772C}"/>
          </ac:spMkLst>
        </pc:spChg>
        <pc:picChg chg="add mod modCrop">
          <ac:chgData name="Clare Macrae" userId="26c43732bc9fa737" providerId="LiveId" clId="{888D8E5B-9168-BB49-893C-A5DE20236738}" dt="2021-03-11T19:29:38.835" v="7035" actId="732"/>
          <ac:picMkLst>
            <pc:docMk/>
            <pc:sldMk cId="3183729327" sldId="384"/>
            <ac:picMk id="8" creationId="{FA0B80F7-034B-2848-BAB4-C3BA89E1050A}"/>
          </ac:picMkLst>
        </pc:picChg>
      </pc:sldChg>
      <pc:sldChg chg="addSp modSp new del mod">
        <pc:chgData name="Clare Macrae" userId="26c43732bc9fa737" providerId="LiveId" clId="{888D8E5B-9168-BB49-893C-A5DE20236738}" dt="2021-03-11T20:22:09.734" v="7068" actId="2696"/>
        <pc:sldMkLst>
          <pc:docMk/>
          <pc:sldMk cId="553856467" sldId="385"/>
        </pc:sldMkLst>
        <pc:picChg chg="add mod">
          <ac:chgData name="Clare Macrae" userId="26c43732bc9fa737" providerId="LiveId" clId="{888D8E5B-9168-BB49-893C-A5DE20236738}" dt="2021-03-11T20:20:20.626" v="7062" actId="1076"/>
          <ac:picMkLst>
            <pc:docMk/>
            <pc:sldMk cId="553856467" sldId="385"/>
            <ac:picMk id="6" creationId="{8EF6C200-A227-6240-9E0E-91D4B79ACC91}"/>
          </ac:picMkLst>
        </pc:picChg>
      </pc:sldChg>
      <pc:sldChg chg="modSp add ord">
        <pc:chgData name="Clare Macrae" userId="26c43732bc9fa737" providerId="LiveId" clId="{888D8E5B-9168-BB49-893C-A5DE20236738}" dt="2021-03-12T06:02:52.528" v="7424" actId="20578"/>
        <pc:sldMkLst>
          <pc:docMk/>
          <pc:sldMk cId="3701950263" sldId="386"/>
        </pc:sldMkLst>
        <pc:picChg chg="mod">
          <ac:chgData name="Clare Macrae" userId="26c43732bc9fa737" providerId="LiveId" clId="{888D8E5B-9168-BB49-893C-A5DE20236738}" dt="2021-03-11T20:22:04.236" v="7067" actId="14826"/>
          <ac:picMkLst>
            <pc:docMk/>
            <pc:sldMk cId="3701950263" sldId="386"/>
            <ac:picMk id="8" creationId="{BECF8696-31B5-834B-86F9-784811C7D617}"/>
          </ac:picMkLst>
        </pc:picChg>
      </pc:sldChg>
      <pc:sldChg chg="addSp delSp modSp new del mod">
        <pc:chgData name="Clare Macrae" userId="26c43732bc9fa737" providerId="LiveId" clId="{888D8E5B-9168-BB49-893C-A5DE20236738}" dt="2021-03-12T05:54:08.749" v="7353" actId="2696"/>
        <pc:sldMkLst>
          <pc:docMk/>
          <pc:sldMk cId="911828017" sldId="387"/>
        </pc:sldMkLst>
        <pc:spChg chg="mod">
          <ac:chgData name="Clare Macrae" userId="26c43732bc9fa737" providerId="LiveId" clId="{888D8E5B-9168-BB49-893C-A5DE20236738}" dt="2021-03-12T05:36:33.389" v="7134" actId="20577"/>
          <ac:spMkLst>
            <pc:docMk/>
            <pc:sldMk cId="911828017" sldId="387"/>
            <ac:spMk id="2" creationId="{B4BD7B37-0C5A-9B4C-9E43-9A74FCF792A8}"/>
          </ac:spMkLst>
        </pc:spChg>
        <pc:spChg chg="del">
          <ac:chgData name="Clare Macrae" userId="26c43732bc9fa737" providerId="LiveId" clId="{888D8E5B-9168-BB49-893C-A5DE20236738}" dt="2021-03-12T05:35:55.903" v="7131"/>
          <ac:spMkLst>
            <pc:docMk/>
            <pc:sldMk cId="911828017" sldId="387"/>
            <ac:spMk id="3" creationId="{ECCEB955-CE20-E64B-B596-39A3A473CF5D}"/>
          </ac:spMkLst>
        </pc:spChg>
        <pc:spChg chg="add del mod">
          <ac:chgData name="Clare Macrae" userId="26c43732bc9fa737" providerId="LiveId" clId="{888D8E5B-9168-BB49-893C-A5DE20236738}" dt="2021-03-12T05:50:41.264" v="7301"/>
          <ac:spMkLst>
            <pc:docMk/>
            <pc:sldMk cId="911828017" sldId="387"/>
            <ac:spMk id="9" creationId="{D5301BDB-D698-4648-92E9-6116C3B740B3}"/>
          </ac:spMkLst>
        </pc:spChg>
        <pc:picChg chg="add del mod">
          <ac:chgData name="Clare Macrae" userId="26c43732bc9fa737" providerId="LiveId" clId="{888D8E5B-9168-BB49-893C-A5DE20236738}" dt="2021-03-12T05:49:18.008" v="7294" actId="478"/>
          <ac:picMkLst>
            <pc:docMk/>
            <pc:sldMk cId="911828017" sldId="387"/>
            <ac:picMk id="7" creationId="{3C02DF21-80CD-924A-B10B-E29E6D4A19DC}"/>
          </ac:picMkLst>
        </pc:picChg>
        <pc:picChg chg="add mod">
          <ac:chgData name="Clare Macrae" userId="26c43732bc9fa737" providerId="LiveId" clId="{888D8E5B-9168-BB49-893C-A5DE20236738}" dt="2021-03-12T05:50:50.003" v="7304" actId="12788"/>
          <ac:picMkLst>
            <pc:docMk/>
            <pc:sldMk cId="911828017" sldId="387"/>
            <ac:picMk id="11" creationId="{3DE5F894-8226-BF4D-AA62-8879CAA67D2D}"/>
          </ac:picMkLst>
        </pc:picChg>
      </pc:sldChg>
      <pc:sldChg chg="new del">
        <pc:chgData name="Clare Macrae" userId="26c43732bc9fa737" providerId="LiveId" clId="{888D8E5B-9168-BB49-893C-A5DE20236738}" dt="2021-03-11T20:55:30.969" v="7070" actId="680"/>
        <pc:sldMkLst>
          <pc:docMk/>
          <pc:sldMk cId="3286412241" sldId="387"/>
        </pc:sldMkLst>
      </pc:sldChg>
      <pc:sldChg chg="addSp delSp modSp new mod modAnim">
        <pc:chgData name="Clare Macrae" userId="26c43732bc9fa737" providerId="LiveId" clId="{888D8E5B-9168-BB49-893C-A5DE20236738}" dt="2021-03-12T05:56:09.316" v="7358"/>
        <pc:sldMkLst>
          <pc:docMk/>
          <pc:sldMk cId="2332968109" sldId="388"/>
        </pc:sldMkLst>
        <pc:spChg chg="mod">
          <ac:chgData name="Clare Macrae" userId="26c43732bc9fa737" providerId="LiveId" clId="{888D8E5B-9168-BB49-893C-A5DE20236738}" dt="2021-03-12T05:43:34.545" v="7244" actId="20577"/>
          <ac:spMkLst>
            <pc:docMk/>
            <pc:sldMk cId="2332968109" sldId="388"/>
            <ac:spMk id="2" creationId="{2B20D83B-BD55-7A40-86A9-05E0DDC35D66}"/>
          </ac:spMkLst>
        </pc:spChg>
        <pc:spChg chg="del">
          <ac:chgData name="Clare Macrae" userId="26c43732bc9fa737" providerId="LiveId" clId="{888D8E5B-9168-BB49-893C-A5DE20236738}" dt="2021-03-12T05:36:46.839" v="7153"/>
          <ac:spMkLst>
            <pc:docMk/>
            <pc:sldMk cId="2332968109" sldId="388"/>
            <ac:spMk id="3" creationId="{5737032A-9EBC-3F42-AE90-DA3C6E62FD88}"/>
          </ac:spMkLst>
        </pc:spChg>
        <pc:spChg chg="mod topLvl">
          <ac:chgData name="Clare Macrae" userId="26c43732bc9fa737" providerId="LiveId" clId="{888D8E5B-9168-BB49-893C-A5DE20236738}" dt="2021-03-12T05:52:43.358" v="7328" actId="14100"/>
          <ac:spMkLst>
            <pc:docMk/>
            <pc:sldMk cId="2332968109" sldId="388"/>
            <ac:spMk id="15" creationId="{8C622EB2-F2B4-9149-8450-70EEEC7664E4}"/>
          </ac:spMkLst>
        </pc:spChg>
        <pc:spChg chg="mod topLvl">
          <ac:chgData name="Clare Macrae" userId="26c43732bc9fa737" providerId="LiveId" clId="{888D8E5B-9168-BB49-893C-A5DE20236738}" dt="2021-03-12T05:53:36.318" v="7342" actId="465"/>
          <ac:spMkLst>
            <pc:docMk/>
            <pc:sldMk cId="2332968109" sldId="388"/>
            <ac:spMk id="16" creationId="{C52BB85A-A5F5-424B-BB9B-6589112A21BE}"/>
          </ac:spMkLst>
        </pc:spChg>
        <pc:spChg chg="del mod topLvl">
          <ac:chgData name="Clare Macrae" userId="26c43732bc9fa737" providerId="LiveId" clId="{888D8E5B-9168-BB49-893C-A5DE20236738}" dt="2021-03-12T05:51:51.780" v="7317" actId="478"/>
          <ac:spMkLst>
            <pc:docMk/>
            <pc:sldMk cId="2332968109" sldId="388"/>
            <ac:spMk id="17" creationId="{2BFE3C36-9866-C043-8027-B13D8B4A27A3}"/>
          </ac:spMkLst>
        </pc:spChg>
        <pc:spChg chg="del mod topLvl">
          <ac:chgData name="Clare Macrae" userId="26c43732bc9fa737" providerId="LiveId" clId="{888D8E5B-9168-BB49-893C-A5DE20236738}" dt="2021-03-12T05:51:53.326" v="7318" actId="478"/>
          <ac:spMkLst>
            <pc:docMk/>
            <pc:sldMk cId="2332968109" sldId="388"/>
            <ac:spMk id="18" creationId="{627F9148-09F8-D645-BEF1-D5543A9C31A1}"/>
          </ac:spMkLst>
        </pc:spChg>
        <pc:spChg chg="add mod">
          <ac:chgData name="Clare Macrae" userId="26c43732bc9fa737" providerId="LiveId" clId="{888D8E5B-9168-BB49-893C-A5DE20236738}" dt="2021-03-12T05:53:36.318" v="7342" actId="465"/>
          <ac:spMkLst>
            <pc:docMk/>
            <pc:sldMk cId="2332968109" sldId="388"/>
            <ac:spMk id="19" creationId="{89CBABA6-720A-3D47-81CB-664358439502}"/>
          </ac:spMkLst>
        </pc:spChg>
        <pc:spChg chg="add mod">
          <ac:chgData name="Clare Macrae" userId="26c43732bc9fa737" providerId="LiveId" clId="{888D8E5B-9168-BB49-893C-A5DE20236738}" dt="2021-03-12T05:53:36.318" v="7342" actId="465"/>
          <ac:spMkLst>
            <pc:docMk/>
            <pc:sldMk cId="2332968109" sldId="388"/>
            <ac:spMk id="20" creationId="{D0F92EDA-90C1-A24B-854C-188839E39B9C}"/>
          </ac:spMkLst>
        </pc:spChg>
        <pc:grpChg chg="add del mod">
          <ac:chgData name="Clare Macrae" userId="26c43732bc9fa737" providerId="LiveId" clId="{888D8E5B-9168-BB49-893C-A5DE20236738}" dt="2021-03-12T05:51:48.051" v="7316" actId="165"/>
          <ac:grpSpMkLst>
            <pc:docMk/>
            <pc:sldMk cId="2332968109" sldId="388"/>
            <ac:grpSpMk id="14" creationId="{B48D77E3-31E4-8A44-A0AA-01B173AA9794}"/>
          </ac:grpSpMkLst>
        </pc:grpChg>
        <pc:grpChg chg="add mod">
          <ac:chgData name="Clare Macrae" userId="26c43732bc9fa737" providerId="LiveId" clId="{888D8E5B-9168-BB49-893C-A5DE20236738}" dt="2021-03-12T05:53:48.951" v="7345" actId="1038"/>
          <ac:grpSpMkLst>
            <pc:docMk/>
            <pc:sldMk cId="2332968109" sldId="388"/>
            <ac:grpSpMk id="21" creationId="{222894A6-E74A-1543-AAE2-960D07BC42F6}"/>
          </ac:grpSpMkLst>
        </pc:grpChg>
        <pc:picChg chg="add mod">
          <ac:chgData name="Clare Macrae" userId="26c43732bc9fa737" providerId="LiveId" clId="{888D8E5B-9168-BB49-893C-A5DE20236738}" dt="2021-03-12T05:39:52.725" v="7219" actId="1076"/>
          <ac:picMkLst>
            <pc:docMk/>
            <pc:sldMk cId="2332968109" sldId="388"/>
            <ac:picMk id="7" creationId="{3F309D8D-50C5-9848-86FE-437908C4A509}"/>
          </ac:picMkLst>
        </pc:picChg>
        <pc:picChg chg="add mod">
          <ac:chgData name="Clare Macrae" userId="26c43732bc9fa737" providerId="LiveId" clId="{888D8E5B-9168-BB49-893C-A5DE20236738}" dt="2021-03-12T05:39:56.059" v="7220" actId="1076"/>
          <ac:picMkLst>
            <pc:docMk/>
            <pc:sldMk cId="2332968109" sldId="388"/>
            <ac:picMk id="9" creationId="{43F785CB-AA97-8945-BBF8-D41E2D807403}"/>
          </ac:picMkLst>
        </pc:picChg>
        <pc:picChg chg="add del mod">
          <ac:chgData name="Clare Macrae" userId="26c43732bc9fa737" providerId="LiveId" clId="{888D8E5B-9168-BB49-893C-A5DE20236738}" dt="2021-03-12T05:39:03.173" v="7208" actId="478"/>
          <ac:picMkLst>
            <pc:docMk/>
            <pc:sldMk cId="2332968109" sldId="388"/>
            <ac:picMk id="11" creationId="{5B727CA1-9394-D543-9D0B-AD240DC611FC}"/>
          </ac:picMkLst>
        </pc:picChg>
        <pc:picChg chg="add del mod">
          <ac:chgData name="Clare Macrae" userId="26c43732bc9fa737" providerId="LiveId" clId="{888D8E5B-9168-BB49-893C-A5DE20236738}" dt="2021-03-12T05:49:32.105" v="7297" actId="478"/>
          <ac:picMkLst>
            <pc:docMk/>
            <pc:sldMk cId="2332968109" sldId="388"/>
            <ac:picMk id="12" creationId="{58795AB0-8CAB-F843-9F91-419595036651}"/>
          </ac:picMkLst>
        </pc:picChg>
        <pc:picChg chg="add mod">
          <ac:chgData name="Clare Macrae" userId="26c43732bc9fa737" providerId="LiveId" clId="{888D8E5B-9168-BB49-893C-A5DE20236738}" dt="2021-03-12T05:51:13.042" v="7309" actId="1076"/>
          <ac:picMkLst>
            <pc:docMk/>
            <pc:sldMk cId="2332968109" sldId="388"/>
            <ac:picMk id="13" creationId="{6A5F4B29-C2D2-2A46-BBFD-2539974E87D7}"/>
          </ac:picMkLst>
        </pc:picChg>
      </pc:sldChg>
      <pc:sldChg chg="addSp delSp modSp new mod">
        <pc:chgData name="Clare Macrae" userId="26c43732bc9fa737" providerId="LiveId" clId="{888D8E5B-9168-BB49-893C-A5DE20236738}" dt="2021-03-12T05:55:33.204" v="7357" actId="767"/>
        <pc:sldMkLst>
          <pc:docMk/>
          <pc:sldMk cId="171538262" sldId="389"/>
        </pc:sldMkLst>
        <pc:spChg chg="mod">
          <ac:chgData name="Clare Macrae" userId="26c43732bc9fa737" providerId="LiveId" clId="{888D8E5B-9168-BB49-893C-A5DE20236738}" dt="2021-03-12T05:37:43.058" v="7173" actId="20577"/>
          <ac:spMkLst>
            <pc:docMk/>
            <pc:sldMk cId="171538262" sldId="389"/>
            <ac:spMk id="2" creationId="{CA8B6AFC-AA87-044C-8C8D-5143E6ED9E88}"/>
          </ac:spMkLst>
        </pc:spChg>
        <pc:spChg chg="del">
          <ac:chgData name="Clare Macrae" userId="26c43732bc9fa737" providerId="LiveId" clId="{888D8E5B-9168-BB49-893C-A5DE20236738}" dt="2021-03-12T05:37:48.973" v="7174"/>
          <ac:spMkLst>
            <pc:docMk/>
            <pc:sldMk cId="171538262" sldId="389"/>
            <ac:spMk id="3" creationId="{DA0BEDE3-F337-DF42-866A-04F4B9A46786}"/>
          </ac:spMkLst>
        </pc:spChg>
        <pc:spChg chg="mod">
          <ac:chgData name="Clare Macrae" userId="26c43732bc9fa737" providerId="LiveId" clId="{888D8E5B-9168-BB49-893C-A5DE20236738}" dt="2021-03-12T05:44:18.205" v="7245"/>
          <ac:spMkLst>
            <pc:docMk/>
            <pc:sldMk cId="171538262" sldId="389"/>
            <ac:spMk id="14" creationId="{12D916D8-2C3B-9C45-8AE4-AAFB4DAACD07}"/>
          </ac:spMkLst>
        </pc:spChg>
        <pc:spChg chg="mod">
          <ac:chgData name="Clare Macrae" userId="26c43732bc9fa737" providerId="LiveId" clId="{888D8E5B-9168-BB49-893C-A5DE20236738}" dt="2021-03-12T05:44:18.205" v="7245"/>
          <ac:spMkLst>
            <pc:docMk/>
            <pc:sldMk cId="171538262" sldId="389"/>
            <ac:spMk id="15" creationId="{08500033-9182-0A4F-A17A-A7B8BAD47B01}"/>
          </ac:spMkLst>
        </pc:spChg>
        <pc:spChg chg="mod">
          <ac:chgData name="Clare Macrae" userId="26c43732bc9fa737" providerId="LiveId" clId="{888D8E5B-9168-BB49-893C-A5DE20236738}" dt="2021-03-12T05:44:18.205" v="7245"/>
          <ac:spMkLst>
            <pc:docMk/>
            <pc:sldMk cId="171538262" sldId="389"/>
            <ac:spMk id="16" creationId="{755F9F13-BF89-B241-91B9-679B1075D5A8}"/>
          </ac:spMkLst>
        </pc:spChg>
        <pc:spChg chg="mod">
          <ac:chgData name="Clare Macrae" userId="26c43732bc9fa737" providerId="LiveId" clId="{888D8E5B-9168-BB49-893C-A5DE20236738}" dt="2021-03-12T05:44:18.205" v="7245"/>
          <ac:spMkLst>
            <pc:docMk/>
            <pc:sldMk cId="171538262" sldId="389"/>
            <ac:spMk id="17" creationId="{B15725BF-A214-D84F-B7A2-0D7F4FA2467D}"/>
          </ac:spMkLst>
        </pc:spChg>
        <pc:spChg chg="add mod">
          <ac:chgData name="Clare Macrae" userId="26c43732bc9fa737" providerId="LiveId" clId="{888D8E5B-9168-BB49-893C-A5DE20236738}" dt="2021-03-12T05:55:33.204" v="7357" actId="767"/>
          <ac:spMkLst>
            <pc:docMk/>
            <pc:sldMk cId="171538262" sldId="389"/>
            <ac:spMk id="19" creationId="{BB2EFBBD-23FD-DA43-BAA5-4140D12FE2CE}"/>
          </ac:spMkLst>
        </pc:spChg>
        <pc:grpChg chg="add mod">
          <ac:chgData name="Clare Macrae" userId="26c43732bc9fa737" providerId="LiveId" clId="{888D8E5B-9168-BB49-893C-A5DE20236738}" dt="2021-03-12T05:44:39.679" v="7286" actId="1035"/>
          <ac:grpSpMkLst>
            <pc:docMk/>
            <pc:sldMk cId="171538262" sldId="389"/>
            <ac:grpSpMk id="13" creationId="{F9C9FD07-461D-1943-843B-97750B173771}"/>
          </ac:grpSpMkLst>
        </pc:grpChg>
        <pc:picChg chg="add mod">
          <ac:chgData name="Clare Macrae" userId="26c43732bc9fa737" providerId="LiveId" clId="{888D8E5B-9168-BB49-893C-A5DE20236738}" dt="2021-03-12T05:44:36.288" v="7272" actId="1035"/>
          <ac:picMkLst>
            <pc:docMk/>
            <pc:sldMk cId="171538262" sldId="389"/>
            <ac:picMk id="7" creationId="{1496CAD6-426F-D545-96BE-904949EA64E6}"/>
          </ac:picMkLst>
        </pc:picChg>
        <pc:picChg chg="add mod">
          <ac:chgData name="Clare Macrae" userId="26c43732bc9fa737" providerId="LiveId" clId="{888D8E5B-9168-BB49-893C-A5DE20236738}" dt="2021-03-12T05:44:42.722" v="7289" actId="1036"/>
          <ac:picMkLst>
            <pc:docMk/>
            <pc:sldMk cId="171538262" sldId="389"/>
            <ac:picMk id="9" creationId="{BB447F64-101F-404F-8D15-FFEE2A34DFB4}"/>
          </ac:picMkLst>
        </pc:picChg>
        <pc:picChg chg="add del mod">
          <ac:chgData name="Clare Macrae" userId="26c43732bc9fa737" providerId="LiveId" clId="{888D8E5B-9168-BB49-893C-A5DE20236738}" dt="2021-03-12T05:39:06.310" v="7209" actId="478"/>
          <ac:picMkLst>
            <pc:docMk/>
            <pc:sldMk cId="171538262" sldId="389"/>
            <ac:picMk id="11" creationId="{E8ECEAA4-AE72-5A4B-BF76-A25F722A5377}"/>
          </ac:picMkLst>
        </pc:picChg>
        <pc:picChg chg="add del mod">
          <ac:chgData name="Clare Macrae" userId="26c43732bc9fa737" providerId="LiveId" clId="{888D8E5B-9168-BB49-893C-A5DE20236738}" dt="2021-03-12T05:49:35.029" v="7298" actId="478"/>
          <ac:picMkLst>
            <pc:docMk/>
            <pc:sldMk cId="171538262" sldId="389"/>
            <ac:picMk id="12" creationId="{A555DB23-C3D0-4849-99D4-014D551AB40B}"/>
          </ac:picMkLst>
        </pc:picChg>
        <pc:picChg chg="add mod">
          <ac:chgData name="Clare Macrae" userId="26c43732bc9fa737" providerId="LiveId" clId="{888D8E5B-9168-BB49-893C-A5DE20236738}" dt="2021-03-12T05:51:17.889" v="7311"/>
          <ac:picMkLst>
            <pc:docMk/>
            <pc:sldMk cId="171538262" sldId="389"/>
            <ac:picMk id="18" creationId="{B4680F8A-3993-994C-A062-2731153571AA}"/>
          </ac:picMkLst>
        </pc:picChg>
      </pc:sldChg>
      <pc:sldChg chg="addSp delSp modSp new mod ord">
        <pc:chgData name="Clare Macrae" userId="26c43732bc9fa737" providerId="LiveId" clId="{888D8E5B-9168-BB49-893C-A5DE20236738}" dt="2021-03-12T05:53:57.642" v="7352" actId="1035"/>
        <pc:sldMkLst>
          <pc:docMk/>
          <pc:sldMk cId="2785267449" sldId="390"/>
        </pc:sldMkLst>
        <pc:spChg chg="mod">
          <ac:chgData name="Clare Macrae" userId="26c43732bc9fa737" providerId="LiveId" clId="{888D8E5B-9168-BB49-893C-A5DE20236738}" dt="2021-03-12T05:38:23.976" v="7200" actId="20577"/>
          <ac:spMkLst>
            <pc:docMk/>
            <pc:sldMk cId="2785267449" sldId="390"/>
            <ac:spMk id="2" creationId="{4D4DD3EA-3F5E-5A40-918B-77FC45269ACA}"/>
          </ac:spMkLst>
        </pc:spChg>
        <pc:spChg chg="del">
          <ac:chgData name="Clare Macrae" userId="26c43732bc9fa737" providerId="LiveId" clId="{888D8E5B-9168-BB49-893C-A5DE20236738}" dt="2021-03-12T05:38:27.455" v="7201"/>
          <ac:spMkLst>
            <pc:docMk/>
            <pc:sldMk cId="2785267449" sldId="390"/>
            <ac:spMk id="3" creationId="{388C0B87-739D-654C-99B6-A036A54C21FA}"/>
          </ac:spMkLst>
        </pc:spChg>
        <pc:spChg chg="mod">
          <ac:chgData name="Clare Macrae" userId="26c43732bc9fa737" providerId="LiveId" clId="{888D8E5B-9168-BB49-893C-A5DE20236738}" dt="2021-03-12T05:53:53.215" v="7346"/>
          <ac:spMkLst>
            <pc:docMk/>
            <pc:sldMk cId="2785267449" sldId="390"/>
            <ac:spMk id="12" creationId="{B5756D63-1395-804A-B167-0144AFA17A3A}"/>
          </ac:spMkLst>
        </pc:spChg>
        <pc:spChg chg="mod">
          <ac:chgData name="Clare Macrae" userId="26c43732bc9fa737" providerId="LiveId" clId="{888D8E5B-9168-BB49-893C-A5DE20236738}" dt="2021-03-12T05:53:53.215" v="7346"/>
          <ac:spMkLst>
            <pc:docMk/>
            <pc:sldMk cId="2785267449" sldId="390"/>
            <ac:spMk id="13" creationId="{F0457E50-6178-DD46-BC55-9B8D90E53B1A}"/>
          </ac:spMkLst>
        </pc:spChg>
        <pc:spChg chg="mod">
          <ac:chgData name="Clare Macrae" userId="26c43732bc9fa737" providerId="LiveId" clId="{888D8E5B-9168-BB49-893C-A5DE20236738}" dt="2021-03-12T05:53:53.215" v="7346"/>
          <ac:spMkLst>
            <pc:docMk/>
            <pc:sldMk cId="2785267449" sldId="390"/>
            <ac:spMk id="14" creationId="{9DED5FA9-C3BE-D148-B5FD-59AF51776DEA}"/>
          </ac:spMkLst>
        </pc:spChg>
        <pc:spChg chg="mod">
          <ac:chgData name="Clare Macrae" userId="26c43732bc9fa737" providerId="LiveId" clId="{888D8E5B-9168-BB49-893C-A5DE20236738}" dt="2021-03-12T05:53:53.215" v="7346"/>
          <ac:spMkLst>
            <pc:docMk/>
            <pc:sldMk cId="2785267449" sldId="390"/>
            <ac:spMk id="15" creationId="{A45F3AFB-217A-474D-8570-D61BCCC4B156}"/>
          </ac:spMkLst>
        </pc:spChg>
        <pc:grpChg chg="add mod">
          <ac:chgData name="Clare Macrae" userId="26c43732bc9fa737" providerId="LiveId" clId="{888D8E5B-9168-BB49-893C-A5DE20236738}" dt="2021-03-12T05:53:57.642" v="7352" actId="1035"/>
          <ac:grpSpMkLst>
            <pc:docMk/>
            <pc:sldMk cId="2785267449" sldId="390"/>
            <ac:grpSpMk id="11" creationId="{65EFFD23-E8DA-E947-8944-348D2F4E3193}"/>
          </ac:grpSpMkLst>
        </pc:grpChg>
        <pc:picChg chg="add mod">
          <ac:chgData name="Clare Macrae" userId="26c43732bc9fa737" providerId="LiveId" clId="{888D8E5B-9168-BB49-893C-A5DE20236738}" dt="2021-03-12T05:39:28.514" v="7214" actId="1076"/>
          <ac:picMkLst>
            <pc:docMk/>
            <pc:sldMk cId="2785267449" sldId="390"/>
            <ac:picMk id="7" creationId="{B86FB44E-93ED-1A4B-908E-675F46F18D8E}"/>
          </ac:picMkLst>
        </pc:picChg>
        <pc:picChg chg="add del mod">
          <ac:chgData name="Clare Macrae" userId="26c43732bc9fa737" providerId="LiveId" clId="{888D8E5B-9168-BB49-893C-A5DE20236738}" dt="2021-03-12T05:49:38.450" v="7299" actId="478"/>
          <ac:picMkLst>
            <pc:docMk/>
            <pc:sldMk cId="2785267449" sldId="390"/>
            <ac:picMk id="9" creationId="{4878C62D-59C5-6947-9F1B-09FBB5B4AC85}"/>
          </ac:picMkLst>
        </pc:picChg>
        <pc:picChg chg="add mod">
          <ac:chgData name="Clare Macrae" userId="26c43732bc9fa737" providerId="LiveId" clId="{888D8E5B-9168-BB49-893C-A5DE20236738}" dt="2021-03-12T05:51:15.650" v="7310"/>
          <ac:picMkLst>
            <pc:docMk/>
            <pc:sldMk cId="2785267449" sldId="390"/>
            <ac:picMk id="10" creationId="{BB6FA5E1-D278-A642-963A-306D1DE7A9F6}"/>
          </ac:picMkLst>
        </pc:picChg>
      </pc:sldChg>
    </pc:docChg>
  </pc:docChgLst>
  <pc:docChgLst>
    <pc:chgData name="Clare Macrae" userId="26c43732bc9fa737" providerId="LiveId" clId="{C488B63D-372E-3C46-817E-952C2E3ACFC3}"/>
    <pc:docChg chg="undo redo custSel addSld delSld modSld sldOrd addSection delSection modSection">
      <pc:chgData name="Clare Macrae" userId="26c43732bc9fa737" providerId="LiveId" clId="{C488B63D-372E-3C46-817E-952C2E3ACFC3}" dt="2021-04-14T14:38:10.760" v="670" actId="1036"/>
      <pc:docMkLst>
        <pc:docMk/>
      </pc:docMkLst>
      <pc:sldChg chg="modSp mod modAnim modNotesTx">
        <pc:chgData name="Clare Macrae" userId="26c43732bc9fa737" providerId="LiveId" clId="{C488B63D-372E-3C46-817E-952C2E3ACFC3}" dt="2021-04-14T13:53:42.952" v="653" actId="20577"/>
        <pc:sldMkLst>
          <pc:docMk/>
          <pc:sldMk cId="123467687" sldId="272"/>
        </pc:sldMkLst>
        <pc:spChg chg="mod">
          <ac:chgData name="Clare Macrae" userId="26c43732bc9fa737" providerId="LiveId" clId="{C488B63D-372E-3C46-817E-952C2E3ACFC3}" dt="2021-04-14T12:57:59.943" v="581" actId="20577"/>
          <ac:spMkLst>
            <pc:docMk/>
            <pc:sldMk cId="123467687" sldId="272"/>
            <ac:spMk id="6" creationId="{D8D27125-2167-FA48-9F3B-258287EAC8B2}"/>
          </ac:spMkLst>
        </pc:spChg>
        <pc:spChg chg="mod">
          <ac:chgData name="Clare Macrae" userId="26c43732bc9fa737" providerId="LiveId" clId="{C488B63D-372E-3C46-817E-952C2E3ACFC3}" dt="2021-04-14T13:53:41.923" v="652" actId="20577"/>
          <ac:spMkLst>
            <pc:docMk/>
            <pc:sldMk cId="123467687" sldId="272"/>
            <ac:spMk id="7" creationId="{88199FE0-D280-6748-8322-A05B55E9473E}"/>
          </ac:spMkLst>
        </pc:spChg>
      </pc:sldChg>
      <pc:sldChg chg="modSp modAnim">
        <pc:chgData name="Clare Macrae" userId="26c43732bc9fa737" providerId="LiveId" clId="{C488B63D-372E-3C46-817E-952C2E3ACFC3}" dt="2021-04-14T12:58:32.128" v="588" actId="20577"/>
        <pc:sldMkLst>
          <pc:docMk/>
          <pc:sldMk cId="2190014717" sldId="276"/>
        </pc:sldMkLst>
        <pc:spChg chg="mod">
          <ac:chgData name="Clare Macrae" userId="26c43732bc9fa737" providerId="LiveId" clId="{C488B63D-372E-3C46-817E-952C2E3ACFC3}" dt="2021-04-14T12:58:30.736" v="587" actId="20577"/>
          <ac:spMkLst>
            <pc:docMk/>
            <pc:sldMk cId="2190014717" sldId="276"/>
            <ac:spMk id="3" creationId="{07DD04D2-E288-7741-84F7-F5CA6D3663F3}"/>
          </ac:spMkLst>
        </pc:spChg>
      </pc:sldChg>
      <pc:sldChg chg="ord">
        <pc:chgData name="Clare Macrae" userId="26c43732bc9fa737" providerId="LiveId" clId="{C488B63D-372E-3C46-817E-952C2E3ACFC3}" dt="2021-04-14T12:21:40.139" v="502" actId="20578"/>
        <pc:sldMkLst>
          <pc:docMk/>
          <pc:sldMk cId="3618834467" sldId="278"/>
        </pc:sldMkLst>
      </pc:sldChg>
      <pc:sldChg chg="modSp modAnim">
        <pc:chgData name="Clare Macrae" userId="26c43732bc9fa737" providerId="LiveId" clId="{C488B63D-372E-3C46-817E-952C2E3ACFC3}" dt="2021-04-14T13:40:33.924" v="648" actId="20577"/>
        <pc:sldMkLst>
          <pc:docMk/>
          <pc:sldMk cId="281513326" sldId="283"/>
        </pc:sldMkLst>
        <pc:spChg chg="mod">
          <ac:chgData name="Clare Macrae" userId="26c43732bc9fa737" providerId="LiveId" clId="{C488B63D-372E-3C46-817E-952C2E3ACFC3}" dt="2021-04-14T13:40:32.079" v="647" actId="20577"/>
          <ac:spMkLst>
            <pc:docMk/>
            <pc:sldMk cId="281513326" sldId="283"/>
            <ac:spMk id="12" creationId="{9B10DBA1-8D9E-474A-8121-39671A817460}"/>
          </ac:spMkLst>
        </pc:spChg>
      </pc:sldChg>
      <pc:sldChg chg="modSp modAnim">
        <pc:chgData name="Clare Macrae" userId="26c43732bc9fa737" providerId="LiveId" clId="{C488B63D-372E-3C46-817E-952C2E3ACFC3}" dt="2021-04-14T10:24:49.002" v="395"/>
        <pc:sldMkLst>
          <pc:docMk/>
          <pc:sldMk cId="2466471056" sldId="289"/>
        </pc:sldMkLst>
        <pc:spChg chg="mod">
          <ac:chgData name="Clare Macrae" userId="26c43732bc9fa737" providerId="LiveId" clId="{C488B63D-372E-3C46-817E-952C2E3ACFC3}" dt="2021-04-14T10:23:59.500" v="393" actId="20577"/>
          <ac:spMkLst>
            <pc:docMk/>
            <pc:sldMk cId="2466471056" sldId="289"/>
            <ac:spMk id="5" creationId="{1075063D-10E7-6A4D-A823-CFE16052675C}"/>
          </ac:spMkLst>
        </pc:spChg>
      </pc:sldChg>
      <pc:sldChg chg="addSp delSp modSp mod modAnim">
        <pc:chgData name="Clare Macrae" userId="26c43732bc9fa737" providerId="LiveId" clId="{C488B63D-372E-3C46-817E-952C2E3ACFC3}" dt="2021-04-13T21:37:20.598" v="176"/>
        <pc:sldMkLst>
          <pc:docMk/>
          <pc:sldMk cId="3750970194" sldId="299"/>
        </pc:sldMkLst>
        <pc:spChg chg="add del mod">
          <ac:chgData name="Clare Macrae" userId="26c43732bc9fa737" providerId="LiveId" clId="{C488B63D-372E-3C46-817E-952C2E3ACFC3}" dt="2021-04-13T21:14:36.581" v="99"/>
          <ac:spMkLst>
            <pc:docMk/>
            <pc:sldMk cId="3750970194" sldId="299"/>
            <ac:spMk id="5" creationId="{F3620132-98CB-BB40-9EF0-2F91BDC79227}"/>
          </ac:spMkLst>
        </pc:spChg>
        <pc:spChg chg="add mod">
          <ac:chgData name="Clare Macrae" userId="26c43732bc9fa737" providerId="LiveId" clId="{C488B63D-372E-3C46-817E-952C2E3ACFC3}" dt="2021-04-13T21:30:52.277" v="145" actId="688"/>
          <ac:spMkLst>
            <pc:docMk/>
            <pc:sldMk cId="3750970194" sldId="299"/>
            <ac:spMk id="7" creationId="{ADD6D399-5BC5-7B40-84E9-D44F2EF2E7A3}"/>
          </ac:spMkLst>
        </pc:spChg>
        <pc:spChg chg="add mod">
          <ac:chgData name="Clare Macrae" userId="26c43732bc9fa737" providerId="LiveId" clId="{C488B63D-372E-3C46-817E-952C2E3ACFC3}" dt="2021-04-13T21:28:18.670" v="136" actId="571"/>
          <ac:spMkLst>
            <pc:docMk/>
            <pc:sldMk cId="3750970194" sldId="299"/>
            <ac:spMk id="8" creationId="{B4BCB293-6FB0-5449-A747-6F54B36B8E55}"/>
          </ac:spMkLst>
        </pc:spChg>
        <pc:spChg chg="add mod">
          <ac:chgData name="Clare Macrae" userId="26c43732bc9fa737" providerId="LiveId" clId="{C488B63D-372E-3C46-817E-952C2E3ACFC3}" dt="2021-04-13T21:28:39.685" v="138" actId="688"/>
          <ac:spMkLst>
            <pc:docMk/>
            <pc:sldMk cId="3750970194" sldId="299"/>
            <ac:spMk id="9" creationId="{D4F3C74A-FCCC-C148-AAF1-FF22D74BE54E}"/>
          </ac:spMkLst>
        </pc:spChg>
        <pc:spChg chg="add mod">
          <ac:chgData name="Clare Macrae" userId="26c43732bc9fa737" providerId="LiveId" clId="{C488B63D-372E-3C46-817E-952C2E3ACFC3}" dt="2021-04-13T21:29:04.160" v="140" actId="571"/>
          <ac:spMkLst>
            <pc:docMk/>
            <pc:sldMk cId="3750970194" sldId="299"/>
            <ac:spMk id="10" creationId="{CFADE4FB-20D2-9B48-8285-7BF23DB4A48A}"/>
          </ac:spMkLst>
        </pc:spChg>
        <pc:spChg chg="add mod">
          <ac:chgData name="Clare Macrae" userId="26c43732bc9fa737" providerId="LiveId" clId="{C488B63D-372E-3C46-817E-952C2E3ACFC3}" dt="2021-04-13T21:29:10.968" v="141" actId="571"/>
          <ac:spMkLst>
            <pc:docMk/>
            <pc:sldMk cId="3750970194" sldId="299"/>
            <ac:spMk id="11" creationId="{E4216B86-2296-0E43-AA4F-6FB41909F539}"/>
          </ac:spMkLst>
        </pc:spChg>
        <pc:spChg chg="add mod">
          <ac:chgData name="Clare Macrae" userId="26c43732bc9fa737" providerId="LiveId" clId="{C488B63D-372E-3C46-817E-952C2E3ACFC3}" dt="2021-04-13T21:29:16.584" v="142" actId="571"/>
          <ac:spMkLst>
            <pc:docMk/>
            <pc:sldMk cId="3750970194" sldId="299"/>
            <ac:spMk id="12" creationId="{6CFA0F74-6805-364D-ADAC-B417E890F73E}"/>
          </ac:spMkLst>
        </pc:spChg>
        <pc:spChg chg="add mod">
          <ac:chgData name="Clare Macrae" userId="26c43732bc9fa737" providerId="LiveId" clId="{C488B63D-372E-3C46-817E-952C2E3ACFC3}" dt="2021-04-13T21:31:00.035" v="146" actId="571"/>
          <ac:spMkLst>
            <pc:docMk/>
            <pc:sldMk cId="3750970194" sldId="299"/>
            <ac:spMk id="13" creationId="{6C199F9A-A901-7F49-A608-646666F04BA3}"/>
          </ac:spMkLst>
        </pc:spChg>
        <pc:spChg chg="add mod">
          <ac:chgData name="Clare Macrae" userId="26c43732bc9fa737" providerId="LiveId" clId="{C488B63D-372E-3C46-817E-952C2E3ACFC3}" dt="2021-04-13T21:37:05.876" v="175" actId="1076"/>
          <ac:spMkLst>
            <pc:docMk/>
            <pc:sldMk cId="3750970194" sldId="299"/>
            <ac:spMk id="14" creationId="{14EEAFDA-685A-6943-ABEE-EE8B8A10B268}"/>
          </ac:spMkLst>
        </pc:spChg>
        <pc:picChg chg="add mod">
          <ac:chgData name="Clare Macrae" userId="26c43732bc9fa737" providerId="LiveId" clId="{C488B63D-372E-3C46-817E-952C2E3ACFC3}" dt="2021-04-13T21:27:03.857" v="133" actId="12788"/>
          <ac:picMkLst>
            <pc:docMk/>
            <pc:sldMk cId="3750970194" sldId="299"/>
            <ac:picMk id="4" creationId="{6F15C770-3694-6D4F-8B37-F481EA2D758E}"/>
          </ac:picMkLst>
        </pc:picChg>
        <pc:picChg chg="del">
          <ac:chgData name="Clare Macrae" userId="26c43732bc9fa737" providerId="LiveId" clId="{C488B63D-372E-3C46-817E-952C2E3ACFC3}" dt="2021-04-13T21:26:56.930" v="131" actId="478"/>
          <ac:picMkLst>
            <pc:docMk/>
            <pc:sldMk cId="3750970194" sldId="299"/>
            <ac:picMk id="6" creationId="{DDC317F8-65B5-8747-A94E-2BF00C248840}"/>
          </ac:picMkLst>
        </pc:picChg>
      </pc:sldChg>
      <pc:sldChg chg="modAnim">
        <pc:chgData name="Clare Macrae" userId="26c43732bc9fa737" providerId="LiveId" clId="{C488B63D-372E-3C46-817E-952C2E3ACFC3}" dt="2021-04-14T12:55:20.755" v="549"/>
        <pc:sldMkLst>
          <pc:docMk/>
          <pc:sldMk cId="2376901356" sldId="301"/>
        </pc:sldMkLst>
      </pc:sldChg>
      <pc:sldChg chg="del">
        <pc:chgData name="Clare Macrae" userId="26c43732bc9fa737" providerId="LiveId" clId="{C488B63D-372E-3C46-817E-952C2E3ACFC3}" dt="2021-04-13T21:38:16.939" v="177" actId="2696"/>
        <pc:sldMkLst>
          <pc:docMk/>
          <pc:sldMk cId="895001657" sldId="304"/>
        </pc:sldMkLst>
      </pc:sldChg>
      <pc:sldChg chg="modSp ord">
        <pc:chgData name="Clare Macrae" userId="26c43732bc9fa737" providerId="LiveId" clId="{C488B63D-372E-3C46-817E-952C2E3ACFC3}" dt="2021-04-14T12:21:25.835" v="501" actId="20578"/>
        <pc:sldMkLst>
          <pc:docMk/>
          <pc:sldMk cId="1616436319" sldId="317"/>
        </pc:sldMkLst>
        <pc:picChg chg="mod">
          <ac:chgData name="Clare Macrae" userId="26c43732bc9fa737" providerId="LiveId" clId="{C488B63D-372E-3C46-817E-952C2E3ACFC3}" dt="2021-04-14T10:32:19.527" v="397" actId="14100"/>
          <ac:picMkLst>
            <pc:docMk/>
            <pc:sldMk cId="1616436319" sldId="317"/>
            <ac:picMk id="3" creationId="{B2E8BCF8-4A88-F440-96A9-1D17D9C2ECBF}"/>
          </ac:picMkLst>
        </pc:picChg>
        <pc:picChg chg="mod">
          <ac:chgData name="Clare Macrae" userId="26c43732bc9fa737" providerId="LiveId" clId="{C488B63D-372E-3C46-817E-952C2E3ACFC3}" dt="2021-04-14T10:32:24.184" v="398" actId="14100"/>
          <ac:picMkLst>
            <pc:docMk/>
            <pc:sldMk cId="1616436319" sldId="317"/>
            <ac:picMk id="6" creationId="{481F0376-218D-AE42-8FD7-D60D8FAA983A}"/>
          </ac:picMkLst>
        </pc:picChg>
      </pc:sldChg>
      <pc:sldChg chg="modAnim">
        <pc:chgData name="Clare Macrae" userId="26c43732bc9fa737" providerId="LiveId" clId="{C488B63D-372E-3C46-817E-952C2E3ACFC3}" dt="2021-04-14T12:17:02.241" v="500"/>
        <pc:sldMkLst>
          <pc:docMk/>
          <pc:sldMk cId="1910537486" sldId="327"/>
        </pc:sldMkLst>
      </pc:sldChg>
      <pc:sldChg chg="del">
        <pc:chgData name="Clare Macrae" userId="26c43732bc9fa737" providerId="LiveId" clId="{C488B63D-372E-3C46-817E-952C2E3ACFC3}" dt="2021-04-14T10:23:39.302" v="381" actId="2696"/>
        <pc:sldMkLst>
          <pc:docMk/>
          <pc:sldMk cId="1585682078" sldId="333"/>
        </pc:sldMkLst>
      </pc:sldChg>
      <pc:sldChg chg="modSp modAnim">
        <pc:chgData name="Clare Macrae" userId="26c43732bc9fa737" providerId="LiveId" clId="{C488B63D-372E-3C46-817E-952C2E3ACFC3}" dt="2021-04-14T12:15:09.166" v="498"/>
        <pc:sldMkLst>
          <pc:docMk/>
          <pc:sldMk cId="2626287075" sldId="334"/>
        </pc:sldMkLst>
        <pc:spChg chg="mod">
          <ac:chgData name="Clare Macrae" userId="26c43732bc9fa737" providerId="LiveId" clId="{C488B63D-372E-3C46-817E-952C2E3ACFC3}" dt="2021-04-13T20:49:37.085" v="68" actId="14"/>
          <ac:spMkLst>
            <pc:docMk/>
            <pc:sldMk cId="2626287075" sldId="334"/>
            <ac:spMk id="6" creationId="{A00273B7-DD9A-7847-B736-71EB44FFCFED}"/>
          </ac:spMkLst>
        </pc:spChg>
      </pc:sldChg>
      <pc:sldChg chg="mod ord modShow">
        <pc:chgData name="Clare Macrae" userId="26c43732bc9fa737" providerId="LiveId" clId="{C488B63D-372E-3C46-817E-952C2E3ACFC3}" dt="2021-04-14T12:26:12.367" v="524" actId="729"/>
        <pc:sldMkLst>
          <pc:docMk/>
          <pc:sldMk cId="943140857" sldId="340"/>
        </pc:sldMkLst>
      </pc:sldChg>
      <pc:sldChg chg="mod ord modShow">
        <pc:chgData name="Clare Macrae" userId="26c43732bc9fa737" providerId="LiveId" clId="{C488B63D-372E-3C46-817E-952C2E3ACFC3}" dt="2021-04-14T12:26:08.394" v="523" actId="729"/>
        <pc:sldMkLst>
          <pc:docMk/>
          <pc:sldMk cId="3274485092" sldId="344"/>
        </pc:sldMkLst>
      </pc:sldChg>
      <pc:sldChg chg="addSp modSp mod ord modAnim modShow">
        <pc:chgData name="Clare Macrae" userId="26c43732bc9fa737" providerId="LiveId" clId="{C488B63D-372E-3C46-817E-952C2E3ACFC3}" dt="2021-04-14T12:26:08.394" v="523" actId="729"/>
        <pc:sldMkLst>
          <pc:docMk/>
          <pc:sldMk cId="366082258" sldId="345"/>
        </pc:sldMkLst>
        <pc:spChg chg="add mod">
          <ac:chgData name="Clare Macrae" userId="26c43732bc9fa737" providerId="LiveId" clId="{C488B63D-372E-3C46-817E-952C2E3ACFC3}" dt="2021-04-13T20:16:35.942" v="27" actId="1036"/>
          <ac:spMkLst>
            <pc:docMk/>
            <pc:sldMk cId="366082258" sldId="345"/>
            <ac:spMk id="2" creationId="{98233760-59F6-304B-979B-32B4D3B5756C}"/>
          </ac:spMkLst>
        </pc:spChg>
        <pc:spChg chg="add mod">
          <ac:chgData name="Clare Macrae" userId="26c43732bc9fa737" providerId="LiveId" clId="{C488B63D-372E-3C46-817E-952C2E3ACFC3}" dt="2021-04-13T20:16:35.942" v="27" actId="1036"/>
          <ac:spMkLst>
            <pc:docMk/>
            <pc:sldMk cId="366082258" sldId="345"/>
            <ac:spMk id="8" creationId="{CEF0AACD-01C1-6A4E-A2F8-ED4EB0BAD4BC}"/>
          </ac:spMkLst>
        </pc:spChg>
        <pc:spChg chg="add mod">
          <ac:chgData name="Clare Macrae" userId="26c43732bc9fa737" providerId="LiveId" clId="{C488B63D-372E-3C46-817E-952C2E3ACFC3}" dt="2021-04-13T20:16:35.942" v="27" actId="1036"/>
          <ac:spMkLst>
            <pc:docMk/>
            <pc:sldMk cId="366082258" sldId="345"/>
            <ac:spMk id="11" creationId="{3AEC1B98-DA8D-C54D-B6F1-80716111C408}"/>
          </ac:spMkLst>
        </pc:spChg>
        <pc:spChg chg="add mod">
          <ac:chgData name="Clare Macrae" userId="26c43732bc9fa737" providerId="LiveId" clId="{C488B63D-372E-3C46-817E-952C2E3ACFC3}" dt="2021-04-13T20:16:07.821" v="26" actId="14100"/>
          <ac:spMkLst>
            <pc:docMk/>
            <pc:sldMk cId="366082258" sldId="345"/>
            <ac:spMk id="12" creationId="{AB5EDFC2-1605-2745-B7C2-28672A821373}"/>
          </ac:spMkLst>
        </pc:spChg>
        <pc:picChg chg="add mod">
          <ac:chgData name="Clare Macrae" userId="26c43732bc9fa737" providerId="LiveId" clId="{C488B63D-372E-3C46-817E-952C2E3ACFC3}" dt="2021-04-13T20:14:25.170" v="10" actId="571"/>
          <ac:picMkLst>
            <pc:docMk/>
            <pc:sldMk cId="366082258" sldId="345"/>
            <ac:picMk id="10" creationId="{E68FB1BE-0E2B-5547-B3D6-60FDC6AB1DE3}"/>
          </ac:picMkLst>
        </pc:picChg>
      </pc:sldChg>
      <pc:sldChg chg="addSp modSp mod ord modAnim modShow">
        <pc:chgData name="Clare Macrae" userId="26c43732bc9fa737" providerId="LiveId" clId="{C488B63D-372E-3C46-817E-952C2E3ACFC3}" dt="2021-04-14T12:26:08.394" v="523" actId="729"/>
        <pc:sldMkLst>
          <pc:docMk/>
          <pc:sldMk cId="346888891" sldId="346"/>
        </pc:sldMkLst>
        <pc:spChg chg="add mod">
          <ac:chgData name="Clare Macrae" userId="26c43732bc9fa737" providerId="LiveId" clId="{C488B63D-372E-3C46-817E-952C2E3ACFC3}" dt="2021-04-13T20:39:20.325" v="42" actId="14100"/>
          <ac:spMkLst>
            <pc:docMk/>
            <pc:sldMk cId="346888891" sldId="346"/>
            <ac:spMk id="7" creationId="{84357278-7A2B-2042-A975-4AF22E554D71}"/>
          </ac:spMkLst>
        </pc:spChg>
        <pc:spChg chg="add mod">
          <ac:chgData name="Clare Macrae" userId="26c43732bc9fa737" providerId="LiveId" clId="{C488B63D-372E-3C46-817E-952C2E3ACFC3}" dt="2021-04-13T20:39:54.326" v="44" actId="14100"/>
          <ac:spMkLst>
            <pc:docMk/>
            <pc:sldMk cId="346888891" sldId="346"/>
            <ac:spMk id="8" creationId="{B898E4F7-9875-914A-8BA0-6AA2AAEF541D}"/>
          </ac:spMkLst>
        </pc:spChg>
        <pc:spChg chg="add mod">
          <ac:chgData name="Clare Macrae" userId="26c43732bc9fa737" providerId="LiveId" clId="{C488B63D-372E-3C46-817E-952C2E3ACFC3}" dt="2021-04-13T20:40:21.695" v="47" actId="14100"/>
          <ac:spMkLst>
            <pc:docMk/>
            <pc:sldMk cId="346888891" sldId="346"/>
            <ac:spMk id="9" creationId="{A38C2E9D-CFF2-FA45-A7FC-11B2E09CBAFB}"/>
          </ac:spMkLst>
        </pc:spChg>
      </pc:sldChg>
      <pc:sldChg chg="mod ord modShow">
        <pc:chgData name="Clare Macrae" userId="26c43732bc9fa737" providerId="LiveId" clId="{C488B63D-372E-3C46-817E-952C2E3ACFC3}" dt="2021-04-14T12:26:12.367" v="524" actId="729"/>
        <pc:sldMkLst>
          <pc:docMk/>
          <pc:sldMk cId="2996139481" sldId="347"/>
        </pc:sldMkLst>
      </pc:sldChg>
      <pc:sldChg chg="mod ord modShow">
        <pc:chgData name="Clare Macrae" userId="26c43732bc9fa737" providerId="LiveId" clId="{C488B63D-372E-3C46-817E-952C2E3ACFC3}" dt="2021-04-14T12:26:08.394" v="523" actId="729"/>
        <pc:sldMkLst>
          <pc:docMk/>
          <pc:sldMk cId="1058801966" sldId="351"/>
        </pc:sldMkLst>
      </pc:sldChg>
      <pc:sldChg chg="mod ord modShow">
        <pc:chgData name="Clare Macrae" userId="26c43732bc9fa737" providerId="LiveId" clId="{C488B63D-372E-3C46-817E-952C2E3ACFC3}" dt="2021-04-14T12:26:08.394" v="523" actId="729"/>
        <pc:sldMkLst>
          <pc:docMk/>
          <pc:sldMk cId="4286831471" sldId="352"/>
        </pc:sldMkLst>
      </pc:sldChg>
      <pc:sldChg chg="mod ord modShow">
        <pc:chgData name="Clare Macrae" userId="26c43732bc9fa737" providerId="LiveId" clId="{C488B63D-372E-3C46-817E-952C2E3ACFC3}" dt="2021-04-14T12:26:08.394" v="523" actId="729"/>
        <pc:sldMkLst>
          <pc:docMk/>
          <pc:sldMk cId="1622870730" sldId="354"/>
        </pc:sldMkLst>
      </pc:sldChg>
      <pc:sldChg chg="delSp modSp mod ord delAnim modAnim">
        <pc:chgData name="Clare Macrae" userId="26c43732bc9fa737" providerId="LiveId" clId="{C488B63D-372E-3C46-817E-952C2E3ACFC3}" dt="2021-04-14T12:09:23.890" v="470"/>
        <pc:sldMkLst>
          <pc:docMk/>
          <pc:sldMk cId="1987824561" sldId="359"/>
        </pc:sldMkLst>
        <pc:spChg chg="del">
          <ac:chgData name="Clare Macrae" userId="26c43732bc9fa737" providerId="LiveId" clId="{C488B63D-372E-3C46-817E-952C2E3ACFC3}" dt="2021-04-14T09:39:03.026" v="181" actId="478"/>
          <ac:spMkLst>
            <pc:docMk/>
            <pc:sldMk cId="1987824561" sldId="359"/>
            <ac:spMk id="2" creationId="{60E2F5BD-6DF9-C64A-A2BD-6D18F5053C09}"/>
          </ac:spMkLst>
        </pc:spChg>
        <pc:spChg chg="del">
          <ac:chgData name="Clare Macrae" userId="26c43732bc9fa737" providerId="LiveId" clId="{C488B63D-372E-3C46-817E-952C2E3ACFC3}" dt="2021-04-14T09:39:06.825" v="182" actId="478"/>
          <ac:spMkLst>
            <pc:docMk/>
            <pc:sldMk cId="1987824561" sldId="359"/>
            <ac:spMk id="3" creationId="{1B924F58-1FEA-AD41-9694-F3BBF7DF8FBA}"/>
          </ac:spMkLst>
        </pc:spChg>
        <pc:spChg chg="del">
          <ac:chgData name="Clare Macrae" userId="26c43732bc9fa737" providerId="LiveId" clId="{C488B63D-372E-3C46-817E-952C2E3ACFC3}" dt="2021-04-14T09:39:14.621" v="187" actId="478"/>
          <ac:spMkLst>
            <pc:docMk/>
            <pc:sldMk cId="1987824561" sldId="359"/>
            <ac:spMk id="4" creationId="{603453D4-81B6-204C-9E43-4C2F13B1DC57}"/>
          </ac:spMkLst>
        </pc:spChg>
        <pc:spChg chg="del">
          <ac:chgData name="Clare Macrae" userId="26c43732bc9fa737" providerId="LiveId" clId="{C488B63D-372E-3C46-817E-952C2E3ACFC3}" dt="2021-04-14T09:39:20.952" v="191" actId="478"/>
          <ac:spMkLst>
            <pc:docMk/>
            <pc:sldMk cId="1987824561" sldId="359"/>
            <ac:spMk id="14" creationId="{D2A8CCF7-1FF5-4A41-B4ED-48CB31480E92}"/>
          </ac:spMkLst>
        </pc:spChg>
        <pc:spChg chg="del">
          <ac:chgData name="Clare Macrae" userId="26c43732bc9fa737" providerId="LiveId" clId="{C488B63D-372E-3C46-817E-952C2E3ACFC3}" dt="2021-04-14T09:39:19.623" v="190" actId="478"/>
          <ac:spMkLst>
            <pc:docMk/>
            <pc:sldMk cId="1987824561" sldId="359"/>
            <ac:spMk id="15" creationId="{2DD32071-282E-8E47-A451-37FF75C7070C}"/>
          </ac:spMkLst>
        </pc:spChg>
        <pc:spChg chg="del">
          <ac:chgData name="Clare Macrae" userId="26c43732bc9fa737" providerId="LiveId" clId="{C488B63D-372E-3C46-817E-952C2E3ACFC3}" dt="2021-04-14T09:39:30.593" v="196" actId="478"/>
          <ac:spMkLst>
            <pc:docMk/>
            <pc:sldMk cId="1987824561" sldId="359"/>
            <ac:spMk id="16" creationId="{29898E21-A475-F64A-8F3D-415411E59DD9}"/>
          </ac:spMkLst>
        </pc:spChg>
        <pc:spChg chg="del">
          <ac:chgData name="Clare Macrae" userId="26c43732bc9fa737" providerId="LiveId" clId="{C488B63D-372E-3C46-817E-952C2E3ACFC3}" dt="2021-04-14T09:39:33.429" v="199" actId="478"/>
          <ac:spMkLst>
            <pc:docMk/>
            <pc:sldMk cId="1987824561" sldId="359"/>
            <ac:spMk id="17" creationId="{43277255-F00F-ED47-8E3D-458602DA6F10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34" creationId="{7286B922-DC4F-B042-B17D-112776C0294B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35" creationId="{EE5629A2-3386-BF47-BFB1-02303AC16C8B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37" creationId="{A555F779-F82E-ED49-8DE7-703BD51795EE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38" creationId="{C7079BB6-FD6A-E04F-980E-A59A718FC528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39" creationId="{626BB69E-2A02-9E4B-8A54-F88E52F0E251}"/>
          </ac:spMkLst>
        </pc:spChg>
        <pc:spChg chg="del">
          <ac:chgData name="Clare Macrae" userId="26c43732bc9fa737" providerId="LiveId" clId="{C488B63D-372E-3C46-817E-952C2E3ACFC3}" dt="2021-04-14T09:39:16.893" v="188" actId="478"/>
          <ac:spMkLst>
            <pc:docMk/>
            <pc:sldMk cId="1987824561" sldId="359"/>
            <ac:spMk id="41" creationId="{ACE0D0CD-D70A-F048-8A17-7EFB4FA068C1}"/>
          </ac:spMkLst>
        </pc:spChg>
        <pc:spChg chg="del">
          <ac:chgData name="Clare Macrae" userId="26c43732bc9fa737" providerId="LiveId" clId="{C488B63D-372E-3C46-817E-952C2E3ACFC3}" dt="2021-04-14T09:39:11.078" v="185" actId="478"/>
          <ac:spMkLst>
            <pc:docMk/>
            <pc:sldMk cId="1987824561" sldId="359"/>
            <ac:spMk id="42" creationId="{A7BF37BA-3BC0-7C47-BCB9-DB2479E110C1}"/>
          </ac:spMkLst>
        </pc:spChg>
        <pc:spChg chg="del">
          <ac:chgData name="Clare Macrae" userId="26c43732bc9fa737" providerId="LiveId" clId="{C488B63D-372E-3C46-817E-952C2E3ACFC3}" dt="2021-04-14T09:39:31.226" v="197" actId="478"/>
          <ac:spMkLst>
            <pc:docMk/>
            <pc:sldMk cId="1987824561" sldId="359"/>
            <ac:spMk id="43" creationId="{323C67D5-57F4-CA40-9F96-0712A6C3752F}"/>
          </ac:spMkLst>
        </pc:spChg>
        <pc:spChg chg="del">
          <ac:chgData name="Clare Macrae" userId="26c43732bc9fa737" providerId="LiveId" clId="{C488B63D-372E-3C46-817E-952C2E3ACFC3}" dt="2021-04-14T09:39:31.993" v="198" actId="478"/>
          <ac:spMkLst>
            <pc:docMk/>
            <pc:sldMk cId="1987824561" sldId="359"/>
            <ac:spMk id="44" creationId="{D53EC7C0-5FB7-8646-A797-87DBC0ADC102}"/>
          </ac:spMkLst>
        </pc:spChg>
        <pc:spChg chg="del">
          <ac:chgData name="Clare Macrae" userId="26c43732bc9fa737" providerId="LiveId" clId="{C488B63D-372E-3C46-817E-952C2E3ACFC3}" dt="2021-04-14T09:39:18.654" v="189" actId="478"/>
          <ac:spMkLst>
            <pc:docMk/>
            <pc:sldMk cId="1987824561" sldId="359"/>
            <ac:spMk id="45" creationId="{2EDF9B7F-FB43-8F4D-9976-6D0656441116}"/>
          </ac:spMkLst>
        </pc:spChg>
        <pc:spChg chg="del">
          <ac:chgData name="Clare Macrae" userId="26c43732bc9fa737" providerId="LiveId" clId="{C488B63D-372E-3C46-817E-952C2E3ACFC3}" dt="2021-04-14T09:39:10.194" v="184" actId="478"/>
          <ac:spMkLst>
            <pc:docMk/>
            <pc:sldMk cId="1987824561" sldId="359"/>
            <ac:spMk id="46" creationId="{D720C306-2002-5A40-9F0F-8431D5FC8E59}"/>
          </ac:spMkLst>
        </pc:spChg>
        <pc:spChg chg="del">
          <ac:chgData name="Clare Macrae" userId="26c43732bc9fa737" providerId="LiveId" clId="{C488B63D-372E-3C46-817E-952C2E3ACFC3}" dt="2021-04-14T09:39:08.177" v="183" actId="478"/>
          <ac:spMkLst>
            <pc:docMk/>
            <pc:sldMk cId="1987824561" sldId="359"/>
            <ac:spMk id="47" creationId="{28017728-B490-4548-81D0-4DDB453D92B6}"/>
          </ac:spMkLst>
        </pc:spChg>
        <pc:spChg chg="del">
          <ac:chgData name="Clare Macrae" userId="26c43732bc9fa737" providerId="LiveId" clId="{C488B63D-372E-3C46-817E-952C2E3ACFC3}" dt="2021-04-14T09:39:21.777" v="192" actId="478"/>
          <ac:spMkLst>
            <pc:docMk/>
            <pc:sldMk cId="1987824561" sldId="359"/>
            <ac:spMk id="48" creationId="{E52CE7C6-51C5-794F-80E6-2DB24EA6A45A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49" creationId="{95EA316D-2940-524C-93A0-B24D62311AE1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52" creationId="{D8DE70E2-FA1E-2348-B2DF-C77E54C33187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53" creationId="{48F7CC58-854A-4245-8DBC-6B7B146D1F60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57" creationId="{FEBB7538-29A2-5D4D-BC4F-BB071773AE32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58" creationId="{11EEF8F1-D53C-F544-857A-F3B3F4ECAD20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59" creationId="{6591F138-C9FD-ED4F-A17C-B44AE40CA073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60" creationId="{13C1F14D-5A86-2448-B050-30C5173F5D74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61" creationId="{30B50E15-1312-304C-8DB7-E179F296D515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62" creationId="{4EB4432B-2879-FF43-9022-2C249642F533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63" creationId="{754B55B7-6C3C-6E48-93E7-CE759DEA0883}"/>
          </ac:spMkLst>
        </pc:spChg>
        <pc:spChg chg="del">
          <ac:chgData name="Clare Macrae" userId="26c43732bc9fa737" providerId="LiveId" clId="{C488B63D-372E-3C46-817E-952C2E3ACFC3}" dt="2021-04-14T09:38:45.761" v="180" actId="478"/>
          <ac:spMkLst>
            <pc:docMk/>
            <pc:sldMk cId="1987824561" sldId="359"/>
            <ac:spMk id="64" creationId="{E7F11C72-AD7A-FD4B-B18A-6C24D08A5945}"/>
          </ac:spMkLst>
        </pc:spChg>
        <pc:spChg chg="del mod">
          <ac:chgData name="Clare Macrae" userId="26c43732bc9fa737" providerId="LiveId" clId="{C488B63D-372E-3C46-817E-952C2E3ACFC3}" dt="2021-04-14T09:39:26.248" v="194" actId="478"/>
          <ac:spMkLst>
            <pc:docMk/>
            <pc:sldMk cId="1987824561" sldId="359"/>
            <ac:spMk id="65" creationId="{E157B912-C97C-FD47-9EE6-CE02B2AE9939}"/>
          </ac:spMkLst>
        </pc:spChg>
        <pc:spChg chg="del">
          <ac:chgData name="Clare Macrae" userId="26c43732bc9fa737" providerId="LiveId" clId="{C488B63D-372E-3C46-817E-952C2E3ACFC3}" dt="2021-04-14T09:39:29.173" v="195" actId="478"/>
          <ac:spMkLst>
            <pc:docMk/>
            <pc:sldMk cId="1987824561" sldId="359"/>
            <ac:spMk id="66" creationId="{B6193718-ADFE-4E46-A3B0-681291F1BF7A}"/>
          </ac:spMkLst>
        </pc:spChg>
        <pc:spChg chg="del">
          <ac:chgData name="Clare Macrae" userId="26c43732bc9fa737" providerId="LiveId" clId="{C488B63D-372E-3C46-817E-952C2E3ACFC3}" dt="2021-04-14T09:39:03.026" v="181" actId="478"/>
          <ac:spMkLst>
            <pc:docMk/>
            <pc:sldMk cId="1987824561" sldId="359"/>
            <ac:spMk id="68" creationId="{761690A5-2313-5845-B6BA-CADFB86E8BEC}"/>
          </ac:spMkLst>
        </pc:spChg>
        <pc:spChg chg="del">
          <ac:chgData name="Clare Macrae" userId="26c43732bc9fa737" providerId="LiveId" clId="{C488B63D-372E-3C46-817E-952C2E3ACFC3}" dt="2021-04-14T09:39:03.026" v="181" actId="478"/>
          <ac:spMkLst>
            <pc:docMk/>
            <pc:sldMk cId="1987824561" sldId="359"/>
            <ac:spMk id="70" creationId="{5F558D3A-8A85-284C-B77B-FE3735732988}"/>
          </ac:spMkLst>
        </pc:spChg>
        <pc:spChg chg="del">
          <ac:chgData name="Clare Macrae" userId="26c43732bc9fa737" providerId="LiveId" clId="{C488B63D-372E-3C46-817E-952C2E3ACFC3}" dt="2021-04-14T09:39:12.828" v="186" actId="478"/>
          <ac:spMkLst>
            <pc:docMk/>
            <pc:sldMk cId="1987824561" sldId="359"/>
            <ac:spMk id="71" creationId="{6FE7401F-DB78-8443-A848-DFD93F51CDB8}"/>
          </ac:spMkLst>
        </pc:spChg>
        <pc:spChg chg="del">
          <ac:chgData name="Clare Macrae" userId="26c43732bc9fa737" providerId="LiveId" clId="{C488B63D-372E-3C46-817E-952C2E3ACFC3}" dt="2021-04-14T09:39:03.026" v="181" actId="478"/>
          <ac:spMkLst>
            <pc:docMk/>
            <pc:sldMk cId="1987824561" sldId="359"/>
            <ac:spMk id="72" creationId="{D28CA6AA-8D05-EC49-A6FC-165BB954226E}"/>
          </ac:spMkLst>
        </pc:spChg>
        <pc:spChg chg="del">
          <ac:chgData name="Clare Macrae" userId="26c43732bc9fa737" providerId="LiveId" clId="{C488B63D-372E-3C46-817E-952C2E3ACFC3}" dt="2021-04-14T09:39:03.026" v="181" actId="478"/>
          <ac:spMkLst>
            <pc:docMk/>
            <pc:sldMk cId="1987824561" sldId="359"/>
            <ac:spMk id="73" creationId="{2C9DE896-CDE2-2443-BCF3-FA9ED588D91C}"/>
          </ac:spMkLst>
        </pc:spChg>
      </pc:sldChg>
      <pc:sldChg chg="modSp mod">
        <pc:chgData name="Clare Macrae" userId="26c43732bc9fa737" providerId="LiveId" clId="{C488B63D-372E-3C46-817E-952C2E3ACFC3}" dt="2021-04-14T14:35:25.702" v="664" actId="20577"/>
        <pc:sldMkLst>
          <pc:docMk/>
          <pc:sldMk cId="19291170" sldId="360"/>
        </pc:sldMkLst>
        <pc:spChg chg="mod">
          <ac:chgData name="Clare Macrae" userId="26c43732bc9fa737" providerId="LiveId" clId="{C488B63D-372E-3C46-817E-952C2E3ACFC3}" dt="2021-04-14T14:35:25.702" v="664" actId="20577"/>
          <ac:spMkLst>
            <pc:docMk/>
            <pc:sldMk cId="19291170" sldId="360"/>
            <ac:spMk id="5" creationId="{F0ADF9CD-3162-CA42-9D5C-BE400F314490}"/>
          </ac:spMkLst>
        </pc:spChg>
      </pc:sldChg>
      <pc:sldChg chg="addSp delSp modSp mod addAnim delAnim modAnim">
        <pc:chgData name="Clare Macrae" userId="26c43732bc9fa737" providerId="LiveId" clId="{C488B63D-372E-3C46-817E-952C2E3ACFC3}" dt="2021-04-13T21:20:00.914" v="128"/>
        <pc:sldMkLst>
          <pc:docMk/>
          <pc:sldMk cId="84959955" sldId="366"/>
        </pc:sldMkLst>
        <pc:spChg chg="add del mod">
          <ac:chgData name="Clare Macrae" userId="26c43732bc9fa737" providerId="LiveId" clId="{C488B63D-372E-3C46-817E-952C2E3ACFC3}" dt="2021-04-13T21:17:31.233" v="113" actId="553"/>
          <ac:spMkLst>
            <pc:docMk/>
            <pc:sldMk cId="84959955" sldId="366"/>
            <ac:spMk id="7" creationId="{C481EFB0-645E-4048-9DA4-E5400BE379D5}"/>
          </ac:spMkLst>
        </pc:spChg>
        <pc:spChg chg="add mod">
          <ac:chgData name="Clare Macrae" userId="26c43732bc9fa737" providerId="LiveId" clId="{C488B63D-372E-3C46-817E-952C2E3ACFC3}" dt="2021-04-13T21:17:31.233" v="113" actId="553"/>
          <ac:spMkLst>
            <pc:docMk/>
            <pc:sldMk cId="84959955" sldId="366"/>
            <ac:spMk id="8" creationId="{126B9201-CAD6-8344-A5F7-984E323FA9C0}"/>
          </ac:spMkLst>
        </pc:spChg>
        <pc:spChg chg="add mod">
          <ac:chgData name="Clare Macrae" userId="26c43732bc9fa737" providerId="LiveId" clId="{C488B63D-372E-3C46-817E-952C2E3ACFC3}" dt="2021-04-13T21:17:43.217" v="115" actId="688"/>
          <ac:spMkLst>
            <pc:docMk/>
            <pc:sldMk cId="84959955" sldId="366"/>
            <ac:spMk id="9" creationId="{ED0F0DA4-E438-FA45-8722-67593B33B7F2}"/>
          </ac:spMkLst>
        </pc:spChg>
        <pc:spChg chg="add mod">
          <ac:chgData name="Clare Macrae" userId="26c43732bc9fa737" providerId="LiveId" clId="{C488B63D-372E-3C46-817E-952C2E3ACFC3}" dt="2021-04-13T21:17:57.044" v="116" actId="571"/>
          <ac:spMkLst>
            <pc:docMk/>
            <pc:sldMk cId="84959955" sldId="366"/>
            <ac:spMk id="10" creationId="{3825D8B1-A030-1542-8487-008BA4436671}"/>
          </ac:spMkLst>
        </pc:spChg>
        <pc:picChg chg="add del">
          <ac:chgData name="Clare Macrae" userId="26c43732bc9fa737" providerId="LiveId" clId="{C488B63D-372E-3C46-817E-952C2E3ACFC3}" dt="2021-04-13T21:11:31.479" v="73"/>
          <ac:picMkLst>
            <pc:docMk/>
            <pc:sldMk cId="84959955" sldId="366"/>
            <ac:picMk id="4" creationId="{2EEAFCCD-6721-8848-B611-8CB47A8D05C8}"/>
          </ac:picMkLst>
        </pc:picChg>
        <pc:picChg chg="add del mod">
          <ac:chgData name="Clare Macrae" userId="26c43732bc9fa737" providerId="LiveId" clId="{C488B63D-372E-3C46-817E-952C2E3ACFC3}" dt="2021-04-13T21:12:47.595" v="85" actId="478"/>
          <ac:picMkLst>
            <pc:docMk/>
            <pc:sldMk cId="84959955" sldId="366"/>
            <ac:picMk id="5" creationId="{53BAE1BA-065A-A24D-989B-9596B3D8E789}"/>
          </ac:picMkLst>
        </pc:picChg>
        <pc:picChg chg="add mod">
          <ac:chgData name="Clare Macrae" userId="26c43732bc9fa737" providerId="LiveId" clId="{C488B63D-372E-3C46-817E-952C2E3ACFC3}" dt="2021-04-13T21:13:08.877" v="97" actId="1036"/>
          <ac:picMkLst>
            <pc:docMk/>
            <pc:sldMk cId="84959955" sldId="366"/>
            <ac:picMk id="6" creationId="{07D84A01-4A3B-E34F-8BAC-D437497F2EEA}"/>
          </ac:picMkLst>
        </pc:picChg>
      </pc:sldChg>
      <pc:sldChg chg="modSp mod">
        <pc:chgData name="Clare Macrae" userId="26c43732bc9fa737" providerId="LiveId" clId="{C488B63D-372E-3C46-817E-952C2E3ACFC3}" dt="2021-04-13T20:49:32.195" v="67" actId="14100"/>
        <pc:sldMkLst>
          <pc:docMk/>
          <pc:sldMk cId="1013768796" sldId="373"/>
        </pc:sldMkLst>
        <pc:picChg chg="mod">
          <ac:chgData name="Clare Macrae" userId="26c43732bc9fa737" providerId="LiveId" clId="{C488B63D-372E-3C46-817E-952C2E3ACFC3}" dt="2021-04-13T20:49:32.195" v="67" actId="14100"/>
          <ac:picMkLst>
            <pc:docMk/>
            <pc:sldMk cId="1013768796" sldId="373"/>
            <ac:picMk id="9" creationId="{0E102AF1-9691-344A-BBC0-9CE74FC73147}"/>
          </ac:picMkLst>
        </pc:picChg>
      </pc:sldChg>
      <pc:sldChg chg="addSp modSp mod modAnim">
        <pc:chgData name="Clare Macrae" userId="26c43732bc9fa737" providerId="LiveId" clId="{C488B63D-372E-3C46-817E-952C2E3ACFC3}" dt="2021-04-14T12:12:40.208" v="478"/>
        <pc:sldMkLst>
          <pc:docMk/>
          <pc:sldMk cId="179015239" sldId="374"/>
        </pc:sldMkLst>
        <pc:spChg chg="add mod">
          <ac:chgData name="Clare Macrae" userId="26c43732bc9fa737" providerId="LiveId" clId="{C488B63D-372E-3C46-817E-952C2E3ACFC3}" dt="2021-04-14T12:11:58.489" v="473" actId="14100"/>
          <ac:spMkLst>
            <pc:docMk/>
            <pc:sldMk cId="179015239" sldId="374"/>
            <ac:spMk id="6" creationId="{B64C6501-6D7E-A54D-8F39-CB40AD5966FE}"/>
          </ac:spMkLst>
        </pc:spChg>
        <pc:spChg chg="add mod">
          <ac:chgData name="Clare Macrae" userId="26c43732bc9fa737" providerId="LiveId" clId="{C488B63D-372E-3C46-817E-952C2E3ACFC3}" dt="2021-04-14T12:12:12.464" v="476" actId="14100"/>
          <ac:spMkLst>
            <pc:docMk/>
            <pc:sldMk cId="179015239" sldId="374"/>
            <ac:spMk id="7" creationId="{60F5D513-38A9-D542-B69A-82ABA5978EC5}"/>
          </ac:spMkLst>
        </pc:spChg>
      </pc:sldChg>
      <pc:sldChg chg="modAnim">
        <pc:chgData name="Clare Macrae" userId="26c43732bc9fa737" providerId="LiveId" clId="{C488B63D-372E-3C46-817E-952C2E3ACFC3}" dt="2021-04-13T20:50:32.594" v="71"/>
        <pc:sldMkLst>
          <pc:docMk/>
          <pc:sldMk cId="2819232617" sldId="380"/>
        </pc:sldMkLst>
      </pc:sldChg>
      <pc:sldChg chg="addSp modSp mod modAnim">
        <pc:chgData name="Clare Macrae" userId="26c43732bc9fa737" providerId="LiveId" clId="{C488B63D-372E-3C46-817E-952C2E3ACFC3}" dt="2021-04-14T12:14:02.966" v="496"/>
        <pc:sldMkLst>
          <pc:docMk/>
          <pc:sldMk cId="3255589231" sldId="382"/>
        </pc:sldMkLst>
        <pc:spChg chg="add mod">
          <ac:chgData name="Clare Macrae" userId="26c43732bc9fa737" providerId="LiveId" clId="{C488B63D-372E-3C46-817E-952C2E3ACFC3}" dt="2021-04-14T12:12:58.217" v="481" actId="14100"/>
          <ac:spMkLst>
            <pc:docMk/>
            <pc:sldMk cId="3255589231" sldId="382"/>
            <ac:spMk id="6" creationId="{DE143731-6DC5-D946-8B95-D72B25423535}"/>
          </ac:spMkLst>
        </pc:spChg>
        <pc:spChg chg="add mod">
          <ac:chgData name="Clare Macrae" userId="26c43732bc9fa737" providerId="LiveId" clId="{C488B63D-372E-3C46-817E-952C2E3ACFC3}" dt="2021-04-14T12:13:12.828" v="486" actId="14100"/>
          <ac:spMkLst>
            <pc:docMk/>
            <pc:sldMk cId="3255589231" sldId="382"/>
            <ac:spMk id="7" creationId="{1768A04A-959D-F447-BE22-50E73ADBD752}"/>
          </ac:spMkLst>
        </pc:spChg>
        <pc:spChg chg="add mod">
          <ac:chgData name="Clare Macrae" userId="26c43732bc9fa737" providerId="LiveId" clId="{C488B63D-372E-3C46-817E-952C2E3ACFC3}" dt="2021-04-14T12:13:22.763" v="488" actId="571"/>
          <ac:spMkLst>
            <pc:docMk/>
            <pc:sldMk cId="3255589231" sldId="382"/>
            <ac:spMk id="8" creationId="{8E5CFDEC-CDC6-0E49-9DE7-99BA274D723F}"/>
          </ac:spMkLst>
        </pc:spChg>
        <pc:spChg chg="add mod">
          <ac:chgData name="Clare Macrae" userId="26c43732bc9fa737" providerId="LiveId" clId="{C488B63D-372E-3C46-817E-952C2E3ACFC3}" dt="2021-04-14T12:13:30.602" v="490" actId="14100"/>
          <ac:spMkLst>
            <pc:docMk/>
            <pc:sldMk cId="3255589231" sldId="382"/>
            <ac:spMk id="10" creationId="{8660C8E9-39A8-0D43-8DD1-5983BD6E2232}"/>
          </ac:spMkLst>
        </pc:spChg>
        <pc:spChg chg="add mod">
          <ac:chgData name="Clare Macrae" userId="26c43732bc9fa737" providerId="LiveId" clId="{C488B63D-372E-3C46-817E-952C2E3ACFC3}" dt="2021-04-14T12:13:40.371" v="492" actId="14100"/>
          <ac:spMkLst>
            <pc:docMk/>
            <pc:sldMk cId="3255589231" sldId="382"/>
            <ac:spMk id="11" creationId="{F4304236-896E-7547-B073-616E7AE5DFBF}"/>
          </ac:spMkLst>
        </pc:spChg>
      </pc:sldChg>
      <pc:sldChg chg="ord">
        <pc:chgData name="Clare Macrae" userId="26c43732bc9fa737" providerId="LiveId" clId="{C488B63D-372E-3C46-817E-952C2E3ACFC3}" dt="2021-04-14T11:19:08.819" v="439" actId="20578"/>
        <pc:sldMkLst>
          <pc:docMk/>
          <pc:sldMk cId="3701950263" sldId="386"/>
        </pc:sldMkLst>
      </pc:sldChg>
      <pc:sldChg chg="add mod ord modShow">
        <pc:chgData name="Clare Macrae" userId="26c43732bc9fa737" providerId="LiveId" clId="{C488B63D-372E-3C46-817E-952C2E3ACFC3}" dt="2021-04-14T09:40:30.500" v="202" actId="20578"/>
        <pc:sldMkLst>
          <pc:docMk/>
          <pc:sldMk cId="2119116370" sldId="392"/>
        </pc:sldMkLst>
      </pc:sldChg>
      <pc:sldChg chg="addSp delSp modSp new del mod ord modClrScheme modShow chgLayout">
        <pc:chgData name="Clare Macrae" userId="26c43732bc9fa737" providerId="LiveId" clId="{C488B63D-372E-3C46-817E-952C2E3ACFC3}" dt="2021-04-14T10:16:04.949" v="316" actId="2696"/>
        <pc:sldMkLst>
          <pc:docMk/>
          <pc:sldMk cId="4167342954" sldId="393"/>
        </pc:sldMkLst>
        <pc:spChg chg="del mod ord">
          <ac:chgData name="Clare Macrae" userId="26c43732bc9fa737" providerId="LiveId" clId="{C488B63D-372E-3C46-817E-952C2E3ACFC3}" dt="2021-04-14T10:03:39.950" v="231" actId="478"/>
          <ac:spMkLst>
            <pc:docMk/>
            <pc:sldMk cId="4167342954" sldId="393"/>
            <ac:spMk id="2" creationId="{1781B5D3-EB83-6E42-9A8E-2EE1F03044E1}"/>
          </ac:spMkLst>
        </pc:spChg>
        <pc:spChg chg="del">
          <ac:chgData name="Clare Macrae" userId="26c43732bc9fa737" providerId="LiveId" clId="{C488B63D-372E-3C46-817E-952C2E3ACFC3}" dt="2021-04-14T10:03:30.570" v="230" actId="700"/>
          <ac:spMkLst>
            <pc:docMk/>
            <pc:sldMk cId="4167342954" sldId="393"/>
            <ac:spMk id="3" creationId="{77D634BA-9AA3-024B-9F99-22E09C29FEEB}"/>
          </ac:spMkLst>
        </pc:spChg>
        <pc:spChg chg="mod ord">
          <ac:chgData name="Clare Macrae" userId="26c43732bc9fa737" providerId="LiveId" clId="{C488B63D-372E-3C46-817E-952C2E3ACFC3}" dt="2021-04-14T10:03:30.570" v="230" actId="700"/>
          <ac:spMkLst>
            <pc:docMk/>
            <pc:sldMk cId="4167342954" sldId="393"/>
            <ac:spMk id="4" creationId="{05E9A286-9ED3-C340-A922-D24FB2636360}"/>
          </ac:spMkLst>
        </pc:spChg>
        <pc:spChg chg="mod ord">
          <ac:chgData name="Clare Macrae" userId="26c43732bc9fa737" providerId="LiveId" clId="{C488B63D-372E-3C46-817E-952C2E3ACFC3}" dt="2021-04-14T10:03:30.570" v="230" actId="700"/>
          <ac:spMkLst>
            <pc:docMk/>
            <pc:sldMk cId="4167342954" sldId="393"/>
            <ac:spMk id="5" creationId="{AFDA2300-8668-2F4E-ABA9-FABAABA7EF94}"/>
          </ac:spMkLst>
        </pc:spChg>
        <pc:picChg chg="add mod">
          <ac:chgData name="Clare Macrae" userId="26c43732bc9fa737" providerId="LiveId" clId="{C488B63D-372E-3C46-817E-952C2E3ACFC3}" dt="2021-04-14T10:06:03.513" v="292" actId="1038"/>
          <ac:picMkLst>
            <pc:docMk/>
            <pc:sldMk cId="4167342954" sldId="393"/>
            <ac:picMk id="6" creationId="{C5A21720-7545-BC4B-A35E-3E587D65554A}"/>
          </ac:picMkLst>
        </pc:picChg>
        <pc:picChg chg="add del">
          <ac:chgData name="Clare Macrae" userId="26c43732bc9fa737" providerId="LiveId" clId="{C488B63D-372E-3C46-817E-952C2E3ACFC3}" dt="2021-04-14T10:02:54.496" v="225" actId="478"/>
          <ac:picMkLst>
            <pc:docMk/>
            <pc:sldMk cId="4167342954" sldId="393"/>
            <ac:picMk id="7" creationId="{9CB9480C-96AE-C94A-A1F1-840FA144366D}"/>
          </ac:picMkLst>
        </pc:picChg>
        <pc:picChg chg="add del">
          <ac:chgData name="Clare Macrae" userId="26c43732bc9fa737" providerId="LiveId" clId="{C488B63D-372E-3C46-817E-952C2E3ACFC3}" dt="2021-04-14T10:02:52.901" v="224" actId="478"/>
          <ac:picMkLst>
            <pc:docMk/>
            <pc:sldMk cId="4167342954" sldId="393"/>
            <ac:picMk id="8" creationId="{A8C7917B-5A37-1246-B3A7-81E231EEA2B5}"/>
          </ac:picMkLst>
        </pc:picChg>
        <pc:picChg chg="add del mod">
          <ac:chgData name="Clare Macrae" userId="26c43732bc9fa737" providerId="LiveId" clId="{C488B63D-372E-3C46-817E-952C2E3ACFC3}" dt="2021-04-14T10:02:52.178" v="223" actId="478"/>
          <ac:picMkLst>
            <pc:docMk/>
            <pc:sldMk cId="4167342954" sldId="393"/>
            <ac:picMk id="9" creationId="{B12962AD-CCDE-1B43-89A2-0B72480B033B}"/>
          </ac:picMkLst>
        </pc:picChg>
      </pc:sldChg>
      <pc:sldChg chg="delSp add del mod">
        <pc:chgData name="Clare Macrae" userId="26c43732bc9fa737" providerId="LiveId" clId="{C488B63D-372E-3C46-817E-952C2E3ACFC3}" dt="2021-04-14T10:04:03.472" v="237" actId="2696"/>
        <pc:sldMkLst>
          <pc:docMk/>
          <pc:sldMk cId="1607279654" sldId="394"/>
        </pc:sldMkLst>
        <pc:picChg chg="del">
          <ac:chgData name="Clare Macrae" userId="26c43732bc9fa737" providerId="LiveId" clId="{C488B63D-372E-3C46-817E-952C2E3ACFC3}" dt="2021-04-14T10:03:10.696" v="227" actId="478"/>
          <ac:picMkLst>
            <pc:docMk/>
            <pc:sldMk cId="1607279654" sldId="394"/>
            <ac:picMk id="6" creationId="{C5A21720-7545-BC4B-A35E-3E587D65554A}"/>
          </ac:picMkLst>
        </pc:picChg>
      </pc:sldChg>
      <pc:sldChg chg="addSp delSp modSp add del mod modShow">
        <pc:chgData name="Clare Macrae" userId="26c43732bc9fa737" providerId="LiveId" clId="{C488B63D-372E-3C46-817E-952C2E3ACFC3}" dt="2021-04-14T10:16:04.949" v="316" actId="2696"/>
        <pc:sldMkLst>
          <pc:docMk/>
          <pc:sldMk cId="3727441285" sldId="394"/>
        </pc:sldMkLst>
        <pc:picChg chg="add mod">
          <ac:chgData name="Clare Macrae" userId="26c43732bc9fa737" providerId="LiveId" clId="{C488B63D-372E-3C46-817E-952C2E3ACFC3}" dt="2021-04-14T10:05:41.578" v="253" actId="14100"/>
          <ac:picMkLst>
            <pc:docMk/>
            <pc:sldMk cId="3727441285" sldId="394"/>
            <ac:picMk id="2" creationId="{6507D04F-BEC0-7F48-9DC3-44B708D3171F}"/>
          </ac:picMkLst>
        </pc:picChg>
        <pc:picChg chg="del">
          <ac:chgData name="Clare Macrae" userId="26c43732bc9fa737" providerId="LiveId" clId="{C488B63D-372E-3C46-817E-952C2E3ACFC3}" dt="2021-04-14T10:04:11.696" v="240" actId="478"/>
          <ac:picMkLst>
            <pc:docMk/>
            <pc:sldMk cId="3727441285" sldId="394"/>
            <ac:picMk id="6" creationId="{C5A21720-7545-BC4B-A35E-3E587D65554A}"/>
          </ac:picMkLst>
        </pc:picChg>
      </pc:sldChg>
      <pc:sldChg chg="addSp modSp add del mod modShow">
        <pc:chgData name="Clare Macrae" userId="26c43732bc9fa737" providerId="LiveId" clId="{C488B63D-372E-3C46-817E-952C2E3ACFC3}" dt="2021-04-14T10:16:04.949" v="316" actId="2696"/>
        <pc:sldMkLst>
          <pc:docMk/>
          <pc:sldMk cId="3320420787" sldId="395"/>
        </pc:sldMkLst>
        <pc:picChg chg="add mod">
          <ac:chgData name="Clare Macrae" userId="26c43732bc9fa737" providerId="LiveId" clId="{C488B63D-372E-3C46-817E-952C2E3ACFC3}" dt="2021-04-14T10:05:19.795" v="252" actId="12788"/>
          <ac:picMkLst>
            <pc:docMk/>
            <pc:sldMk cId="3320420787" sldId="395"/>
            <ac:picMk id="2" creationId="{D868BEA0-36EE-4949-ADFE-89C3DD969713}"/>
          </ac:picMkLst>
        </pc:picChg>
      </pc:sldChg>
      <pc:sldChg chg="addSp modSp add del mod modShow">
        <pc:chgData name="Clare Macrae" userId="26c43732bc9fa737" providerId="LiveId" clId="{C488B63D-372E-3C46-817E-952C2E3ACFC3}" dt="2021-04-14T10:16:04.949" v="316" actId="2696"/>
        <pc:sldMkLst>
          <pc:docMk/>
          <pc:sldMk cId="3536497518" sldId="396"/>
        </pc:sldMkLst>
        <pc:picChg chg="add mod">
          <ac:chgData name="Clare Macrae" userId="26c43732bc9fa737" providerId="LiveId" clId="{C488B63D-372E-3C46-817E-952C2E3ACFC3}" dt="2021-04-14T10:05:10.923" v="249" actId="12789"/>
          <ac:picMkLst>
            <pc:docMk/>
            <pc:sldMk cId="3536497518" sldId="396"/>
            <ac:picMk id="2" creationId="{D68CA057-B702-6E41-A5EF-A5C71E33A94B}"/>
          </ac:picMkLst>
        </pc:picChg>
        <pc:picChg chg="add">
          <ac:chgData name="Clare Macrae" userId="26c43732bc9fa737" providerId="LiveId" clId="{C488B63D-372E-3C46-817E-952C2E3ACFC3}" dt="2021-04-14T10:07:55.559" v="293"/>
          <ac:picMkLst>
            <pc:docMk/>
            <pc:sldMk cId="3536497518" sldId="396"/>
            <ac:picMk id="3" creationId="{6D080675-A7A6-F645-8309-84E525C758BC}"/>
          </ac:picMkLst>
        </pc:picChg>
      </pc:sldChg>
      <pc:sldChg chg="addSp delSp modSp add del mod">
        <pc:chgData name="Clare Macrae" userId="26c43732bc9fa737" providerId="LiveId" clId="{C488B63D-372E-3C46-817E-952C2E3ACFC3}" dt="2021-04-14T10:12:53.652" v="301" actId="12788"/>
        <pc:sldMkLst>
          <pc:docMk/>
          <pc:sldMk cId="794605235" sldId="397"/>
        </pc:sldMkLst>
        <pc:picChg chg="del">
          <ac:chgData name="Clare Macrae" userId="26c43732bc9fa737" providerId="LiveId" clId="{C488B63D-372E-3C46-817E-952C2E3ACFC3}" dt="2021-04-14T10:12:32.749" v="298" actId="478"/>
          <ac:picMkLst>
            <pc:docMk/>
            <pc:sldMk cId="794605235" sldId="397"/>
            <ac:picMk id="2" creationId="{D68CA057-B702-6E41-A5EF-A5C71E33A94B}"/>
          </ac:picMkLst>
        </pc:picChg>
        <pc:picChg chg="del">
          <ac:chgData name="Clare Macrae" userId="26c43732bc9fa737" providerId="LiveId" clId="{C488B63D-372E-3C46-817E-952C2E3ACFC3}" dt="2021-04-14T10:12:23.237" v="295" actId="478"/>
          <ac:picMkLst>
            <pc:docMk/>
            <pc:sldMk cId="794605235" sldId="397"/>
            <ac:picMk id="3" creationId="{6D080675-A7A6-F645-8309-84E525C758BC}"/>
          </ac:picMkLst>
        </pc:picChg>
        <pc:picChg chg="add mod">
          <ac:chgData name="Clare Macrae" userId="26c43732bc9fa737" providerId="LiveId" clId="{C488B63D-372E-3C46-817E-952C2E3ACFC3}" dt="2021-04-14T10:12:53.652" v="301" actId="12788"/>
          <ac:picMkLst>
            <pc:docMk/>
            <pc:sldMk cId="794605235" sldId="397"/>
            <ac:picMk id="6" creationId="{F1EA1064-0E49-7A4D-A4DC-1BD1AEF5CE0F}"/>
          </ac:picMkLst>
        </pc:picChg>
      </pc:sldChg>
      <pc:sldChg chg="addSp delSp modSp add mod">
        <pc:chgData name="Clare Macrae" userId="26c43732bc9fa737" providerId="LiveId" clId="{C488B63D-372E-3C46-817E-952C2E3ACFC3}" dt="2021-04-14T10:13:55.634" v="308" actId="14826"/>
        <pc:sldMkLst>
          <pc:docMk/>
          <pc:sldMk cId="3768956675" sldId="398"/>
        </pc:sldMkLst>
        <pc:picChg chg="add del">
          <ac:chgData name="Clare Macrae" userId="26c43732bc9fa737" providerId="LiveId" clId="{C488B63D-372E-3C46-817E-952C2E3ACFC3}" dt="2021-04-14T10:13:51.201" v="307"/>
          <ac:picMkLst>
            <pc:docMk/>
            <pc:sldMk cId="3768956675" sldId="398"/>
            <ac:picMk id="2" creationId="{F657BE32-404C-9343-AD25-3501DAD5D4E5}"/>
          </ac:picMkLst>
        </pc:picChg>
        <pc:picChg chg="mod">
          <ac:chgData name="Clare Macrae" userId="26c43732bc9fa737" providerId="LiveId" clId="{C488B63D-372E-3C46-817E-952C2E3ACFC3}" dt="2021-04-14T10:13:55.634" v="308" actId="14826"/>
          <ac:picMkLst>
            <pc:docMk/>
            <pc:sldMk cId="3768956675" sldId="398"/>
            <ac:picMk id="6" creationId="{F1EA1064-0E49-7A4D-A4DC-1BD1AEF5CE0F}"/>
          </ac:picMkLst>
        </pc:picChg>
      </pc:sldChg>
      <pc:sldChg chg="addSp delSp modSp add mod">
        <pc:chgData name="Clare Macrae" userId="26c43732bc9fa737" providerId="LiveId" clId="{C488B63D-372E-3C46-817E-952C2E3ACFC3}" dt="2021-04-14T10:14:23.520" v="311" actId="14826"/>
        <pc:sldMkLst>
          <pc:docMk/>
          <pc:sldMk cId="81619299" sldId="399"/>
        </pc:sldMkLst>
        <pc:picChg chg="add del">
          <ac:chgData name="Clare Macrae" userId="26c43732bc9fa737" providerId="LiveId" clId="{C488B63D-372E-3C46-817E-952C2E3ACFC3}" dt="2021-04-14T10:14:19.557" v="310"/>
          <ac:picMkLst>
            <pc:docMk/>
            <pc:sldMk cId="81619299" sldId="399"/>
            <ac:picMk id="2" creationId="{354C35F5-57DB-2941-8713-40AB68240578}"/>
          </ac:picMkLst>
        </pc:picChg>
        <pc:picChg chg="mod">
          <ac:chgData name="Clare Macrae" userId="26c43732bc9fa737" providerId="LiveId" clId="{C488B63D-372E-3C46-817E-952C2E3ACFC3}" dt="2021-04-14T10:14:23.520" v="311" actId="14826"/>
          <ac:picMkLst>
            <pc:docMk/>
            <pc:sldMk cId="81619299" sldId="399"/>
            <ac:picMk id="6" creationId="{F1EA1064-0E49-7A4D-A4DC-1BD1AEF5CE0F}"/>
          </ac:picMkLst>
        </pc:picChg>
      </pc:sldChg>
      <pc:sldChg chg="addSp delSp modSp add mod">
        <pc:chgData name="Clare Macrae" userId="26c43732bc9fa737" providerId="LiveId" clId="{C488B63D-372E-3C46-817E-952C2E3ACFC3}" dt="2021-04-14T10:15:12.930" v="315" actId="14826"/>
        <pc:sldMkLst>
          <pc:docMk/>
          <pc:sldMk cId="2248457965" sldId="400"/>
        </pc:sldMkLst>
        <pc:picChg chg="add del">
          <ac:chgData name="Clare Macrae" userId="26c43732bc9fa737" providerId="LiveId" clId="{C488B63D-372E-3C46-817E-952C2E3ACFC3}" dt="2021-04-14T10:14:35.341" v="313"/>
          <ac:picMkLst>
            <pc:docMk/>
            <pc:sldMk cId="2248457965" sldId="400"/>
            <ac:picMk id="2" creationId="{93D2C5ED-7A3F-014D-918C-8E957068292D}"/>
          </ac:picMkLst>
        </pc:picChg>
        <pc:picChg chg="mod">
          <ac:chgData name="Clare Macrae" userId="26c43732bc9fa737" providerId="LiveId" clId="{C488B63D-372E-3C46-817E-952C2E3ACFC3}" dt="2021-04-14T10:15:12.930" v="315" actId="14826"/>
          <ac:picMkLst>
            <pc:docMk/>
            <pc:sldMk cId="2248457965" sldId="400"/>
            <ac:picMk id="6" creationId="{F1EA1064-0E49-7A4D-A4DC-1BD1AEF5CE0F}"/>
          </ac:picMkLst>
        </pc:picChg>
      </pc:sldChg>
      <pc:sldChg chg="addSp delSp modSp add mod modClrScheme modAnim chgLayout">
        <pc:chgData name="Clare Macrae" userId="26c43732bc9fa737" providerId="LiveId" clId="{C488B63D-372E-3C46-817E-952C2E3ACFC3}" dt="2021-04-14T10:23:15.675" v="380"/>
        <pc:sldMkLst>
          <pc:docMk/>
          <pc:sldMk cId="716705128" sldId="401"/>
        </pc:sldMkLst>
        <pc:spChg chg="add mod ord">
          <ac:chgData name="Clare Macrae" userId="26c43732bc9fa737" providerId="LiveId" clId="{C488B63D-372E-3C46-817E-952C2E3ACFC3}" dt="2021-04-14T10:21:38.164" v="369" actId="20577"/>
          <ac:spMkLst>
            <pc:docMk/>
            <pc:sldMk cId="716705128" sldId="401"/>
            <ac:spMk id="3" creationId="{690654F5-BB6B-834D-85AF-401599059B89}"/>
          </ac:spMkLst>
        </pc:spChg>
        <pc:spChg chg="mod ord">
          <ac:chgData name="Clare Macrae" userId="26c43732bc9fa737" providerId="LiveId" clId="{C488B63D-372E-3C46-817E-952C2E3ACFC3}" dt="2021-04-14T10:20:33.897" v="341" actId="700"/>
          <ac:spMkLst>
            <pc:docMk/>
            <pc:sldMk cId="716705128" sldId="401"/>
            <ac:spMk id="4" creationId="{05E9A286-9ED3-C340-A922-D24FB2636360}"/>
          </ac:spMkLst>
        </pc:spChg>
        <pc:spChg chg="mod ord">
          <ac:chgData name="Clare Macrae" userId="26c43732bc9fa737" providerId="LiveId" clId="{C488B63D-372E-3C46-817E-952C2E3ACFC3}" dt="2021-04-14T10:20:33.897" v="341" actId="700"/>
          <ac:spMkLst>
            <pc:docMk/>
            <pc:sldMk cId="716705128" sldId="401"/>
            <ac:spMk id="5" creationId="{AFDA2300-8668-2F4E-ABA9-FABAABA7EF94}"/>
          </ac:spMkLst>
        </pc:spChg>
        <pc:spChg chg="add mod topLvl">
          <ac:chgData name="Clare Macrae" userId="26c43732bc9fa737" providerId="LiveId" clId="{C488B63D-372E-3C46-817E-952C2E3ACFC3}" dt="2021-04-14T10:21:45.006" v="370" actId="165"/>
          <ac:spMkLst>
            <pc:docMk/>
            <pc:sldMk cId="716705128" sldId="401"/>
            <ac:spMk id="7" creationId="{3B570AD8-114C-F747-9BEE-C5DEE049F768}"/>
          </ac:spMkLst>
        </pc:spChg>
        <pc:spChg chg="add mod topLvl">
          <ac:chgData name="Clare Macrae" userId="26c43732bc9fa737" providerId="LiveId" clId="{C488B63D-372E-3C46-817E-952C2E3ACFC3}" dt="2021-04-14T10:21:45.006" v="370" actId="165"/>
          <ac:spMkLst>
            <pc:docMk/>
            <pc:sldMk cId="716705128" sldId="401"/>
            <ac:spMk id="8" creationId="{344FF410-EFD4-AF44-8C74-02611789CB03}"/>
          </ac:spMkLst>
        </pc:spChg>
        <pc:spChg chg="add del mod">
          <ac:chgData name="Clare Macrae" userId="26c43732bc9fa737" providerId="LiveId" clId="{C488B63D-372E-3C46-817E-952C2E3ACFC3}" dt="2021-04-14T10:18:59.155" v="332"/>
          <ac:spMkLst>
            <pc:docMk/>
            <pc:sldMk cId="716705128" sldId="401"/>
            <ac:spMk id="9" creationId="{8B95077A-A95D-2D46-A264-BF7B6004C862}"/>
          </ac:spMkLst>
        </pc:spChg>
        <pc:spChg chg="add mod topLvl">
          <ac:chgData name="Clare Macrae" userId="26c43732bc9fa737" providerId="LiveId" clId="{C488B63D-372E-3C46-817E-952C2E3ACFC3}" dt="2021-04-14T10:21:45.006" v="370" actId="165"/>
          <ac:spMkLst>
            <pc:docMk/>
            <pc:sldMk cId="716705128" sldId="401"/>
            <ac:spMk id="10" creationId="{5F1B137C-D001-844A-B8E9-C93DF65E31ED}"/>
          </ac:spMkLst>
        </pc:spChg>
        <pc:spChg chg="add mod topLvl">
          <ac:chgData name="Clare Macrae" userId="26c43732bc9fa737" providerId="LiveId" clId="{C488B63D-372E-3C46-817E-952C2E3ACFC3}" dt="2021-04-14T10:21:45.006" v="370" actId="165"/>
          <ac:spMkLst>
            <pc:docMk/>
            <pc:sldMk cId="716705128" sldId="401"/>
            <ac:spMk id="11" creationId="{735202CB-5180-6642-AEAC-9238E860174D}"/>
          </ac:spMkLst>
        </pc:spChg>
        <pc:grpChg chg="add del mod">
          <ac:chgData name="Clare Macrae" userId="26c43732bc9fa737" providerId="LiveId" clId="{C488B63D-372E-3C46-817E-952C2E3ACFC3}" dt="2021-04-14T10:21:45.006" v="370" actId="165"/>
          <ac:grpSpMkLst>
            <pc:docMk/>
            <pc:sldMk cId="716705128" sldId="401"/>
            <ac:grpSpMk id="12" creationId="{6F462096-00E4-254A-ADFE-42C44E673726}"/>
          </ac:grpSpMkLst>
        </pc:grpChg>
        <pc:picChg chg="add mod topLvl">
          <ac:chgData name="Clare Macrae" userId="26c43732bc9fa737" providerId="LiveId" clId="{C488B63D-372E-3C46-817E-952C2E3ACFC3}" dt="2021-04-14T10:21:45.006" v="370" actId="165"/>
          <ac:picMkLst>
            <pc:docMk/>
            <pc:sldMk cId="716705128" sldId="401"/>
            <ac:picMk id="2" creationId="{15433609-5F9B-8941-B8D9-2F34B9EDB12B}"/>
          </ac:picMkLst>
        </pc:picChg>
        <pc:picChg chg="del">
          <ac:chgData name="Clare Macrae" userId="26c43732bc9fa737" providerId="LiveId" clId="{C488B63D-372E-3C46-817E-952C2E3ACFC3}" dt="2021-04-14T10:17:36.319" v="318" actId="478"/>
          <ac:picMkLst>
            <pc:docMk/>
            <pc:sldMk cId="716705128" sldId="401"/>
            <ac:picMk id="6" creationId="{F1EA1064-0E49-7A4D-A4DC-1BD1AEF5CE0F}"/>
          </ac:picMkLst>
        </pc:picChg>
      </pc:sldChg>
      <pc:sldChg chg="addSp delSp modSp add mod modClrScheme modAnim chgLayout">
        <pc:chgData name="Clare Macrae" userId="26c43732bc9fa737" providerId="LiveId" clId="{C488B63D-372E-3C46-817E-952C2E3ACFC3}" dt="2021-04-14T10:38:12.726" v="433" actId="12788"/>
        <pc:sldMkLst>
          <pc:docMk/>
          <pc:sldMk cId="1115908496" sldId="402"/>
        </pc:sldMkLst>
        <pc:spChg chg="del mod ord">
          <ac:chgData name="Clare Macrae" userId="26c43732bc9fa737" providerId="LiveId" clId="{C488B63D-372E-3C46-817E-952C2E3ACFC3}" dt="2021-04-14T10:37:16.571" v="417" actId="478"/>
          <ac:spMkLst>
            <pc:docMk/>
            <pc:sldMk cId="1115908496" sldId="402"/>
            <ac:spMk id="2" creationId="{2AD32602-383A-7E42-9E14-CFFD5DDDD261}"/>
          </ac:spMkLst>
        </pc:spChg>
        <pc:spChg chg="del">
          <ac:chgData name="Clare Macrae" userId="26c43732bc9fa737" providerId="LiveId" clId="{C488B63D-372E-3C46-817E-952C2E3ACFC3}" dt="2021-04-14T10:37:01.031" v="414" actId="478"/>
          <ac:spMkLst>
            <pc:docMk/>
            <pc:sldMk cId="1115908496" sldId="402"/>
            <ac:spMk id="3" creationId="{51E58001-5EE2-3F40-B736-0F9E0EC358B1}"/>
          </ac:spMkLst>
        </pc:spChg>
        <pc:spChg chg="mod ord">
          <ac:chgData name="Clare Macrae" userId="26c43732bc9fa737" providerId="LiveId" clId="{C488B63D-372E-3C46-817E-952C2E3ACFC3}" dt="2021-04-14T10:37:47.122" v="425" actId="700"/>
          <ac:spMkLst>
            <pc:docMk/>
            <pc:sldMk cId="1115908496" sldId="402"/>
            <ac:spMk id="4" creationId="{453B2C48-8D79-CA4E-869A-415C37C85FCB}"/>
          </ac:spMkLst>
        </pc:spChg>
        <pc:spChg chg="mod ord">
          <ac:chgData name="Clare Macrae" userId="26c43732bc9fa737" providerId="LiveId" clId="{C488B63D-372E-3C46-817E-952C2E3ACFC3}" dt="2021-04-14T10:37:47.122" v="425" actId="700"/>
          <ac:spMkLst>
            <pc:docMk/>
            <pc:sldMk cId="1115908496" sldId="402"/>
            <ac:spMk id="5" creationId="{C6D36B0C-F1F3-374D-B982-2FDF072F75A0}"/>
          </ac:spMkLst>
        </pc:spChg>
        <pc:spChg chg="del">
          <ac:chgData name="Clare Macrae" userId="26c43732bc9fa737" providerId="LiveId" clId="{C488B63D-372E-3C46-817E-952C2E3ACFC3}" dt="2021-04-14T10:37:01.031" v="414" actId="478"/>
          <ac:spMkLst>
            <pc:docMk/>
            <pc:sldMk cId="1115908496" sldId="402"/>
            <ac:spMk id="6" creationId="{90DBF83D-C026-2640-8589-4B62AE918FC7}"/>
          </ac:spMkLst>
        </pc:spChg>
        <pc:spChg chg="del">
          <ac:chgData name="Clare Macrae" userId="26c43732bc9fa737" providerId="LiveId" clId="{C488B63D-372E-3C46-817E-952C2E3ACFC3}" dt="2021-04-14T10:37:13.373" v="416" actId="700"/>
          <ac:spMkLst>
            <pc:docMk/>
            <pc:sldMk cId="1115908496" sldId="402"/>
            <ac:spMk id="16" creationId="{D6999896-0D9C-A545-A913-BB675FC32FFF}"/>
          </ac:spMkLst>
        </pc:spChg>
        <pc:picChg chg="add del mod">
          <ac:chgData name="Clare Macrae" userId="26c43732bc9fa737" providerId="LiveId" clId="{C488B63D-372E-3C46-817E-952C2E3ACFC3}" dt="2021-04-14T10:37:49.774" v="426" actId="478"/>
          <ac:picMkLst>
            <pc:docMk/>
            <pc:sldMk cId="1115908496" sldId="402"/>
            <ac:picMk id="7" creationId="{747D943B-72DD-DF43-88D8-9D6D55E91142}"/>
          </ac:picMkLst>
        </pc:picChg>
        <pc:picChg chg="add mod">
          <ac:chgData name="Clare Macrae" userId="26c43732bc9fa737" providerId="LiveId" clId="{C488B63D-372E-3C46-817E-952C2E3ACFC3}" dt="2021-04-14T10:38:12.726" v="433" actId="12788"/>
          <ac:picMkLst>
            <pc:docMk/>
            <pc:sldMk cId="1115908496" sldId="402"/>
            <ac:picMk id="8" creationId="{644F2480-6500-7F4B-8A6E-A5B17F4F5608}"/>
          </ac:picMkLst>
        </pc:picChg>
        <pc:picChg chg="del">
          <ac:chgData name="Clare Macrae" userId="26c43732bc9fa737" providerId="LiveId" clId="{C488B63D-372E-3C46-817E-952C2E3ACFC3}" dt="2021-04-14T10:37:04.181" v="415" actId="478"/>
          <ac:picMkLst>
            <pc:docMk/>
            <pc:sldMk cId="1115908496" sldId="402"/>
            <ac:picMk id="12" creationId="{CDC5317A-FAE2-6A4B-8EF9-7A22B8BCB217}"/>
          </ac:picMkLst>
        </pc:picChg>
        <pc:picChg chg="del">
          <ac:chgData name="Clare Macrae" userId="26c43732bc9fa737" providerId="LiveId" clId="{C488B63D-372E-3C46-817E-952C2E3ACFC3}" dt="2021-04-14T10:37:01.031" v="414" actId="478"/>
          <ac:picMkLst>
            <pc:docMk/>
            <pc:sldMk cId="1115908496" sldId="402"/>
            <ac:picMk id="14" creationId="{9F115FE2-936F-BA49-9349-0A7FE75AF430}"/>
          </ac:picMkLst>
        </pc:picChg>
        <pc:cxnChg chg="del">
          <ac:chgData name="Clare Macrae" userId="26c43732bc9fa737" providerId="LiveId" clId="{C488B63D-372E-3C46-817E-952C2E3ACFC3}" dt="2021-04-14T10:37:04.181" v="415" actId="478"/>
          <ac:cxnSpMkLst>
            <pc:docMk/>
            <pc:sldMk cId="1115908496" sldId="402"/>
            <ac:cxnSpMk id="10" creationId="{4B699604-180B-CB49-BB48-FCBD96FD9AA4}"/>
          </ac:cxnSpMkLst>
        </pc:cxnChg>
      </pc:sldChg>
      <pc:sldChg chg="modSp add">
        <pc:chgData name="Clare Macrae" userId="26c43732bc9fa737" providerId="LiveId" clId="{C488B63D-372E-3C46-817E-952C2E3ACFC3}" dt="2021-04-14T10:39:30.589" v="438" actId="20577"/>
        <pc:sldMkLst>
          <pc:docMk/>
          <pc:sldMk cId="275453840" sldId="403"/>
        </pc:sldMkLst>
        <pc:spChg chg="mod">
          <ac:chgData name="Clare Macrae" userId="26c43732bc9fa737" providerId="LiveId" clId="{C488B63D-372E-3C46-817E-952C2E3ACFC3}" dt="2021-04-14T10:39:30.589" v="438" actId="20577"/>
          <ac:spMkLst>
            <pc:docMk/>
            <pc:sldMk cId="275453840" sldId="403"/>
            <ac:spMk id="6" creationId="{4574D385-B6FC-CD43-B3E0-01F749FEE159}"/>
          </ac:spMkLst>
        </pc:spChg>
      </pc:sldChg>
      <pc:sldChg chg="addSp delSp modSp add mod ord modAnim modNotesTx">
        <pc:chgData name="Clare Macrae" userId="26c43732bc9fa737" providerId="LiveId" clId="{C488B63D-372E-3C46-817E-952C2E3ACFC3}" dt="2021-04-14T14:38:10.760" v="670" actId="1036"/>
        <pc:sldMkLst>
          <pc:docMk/>
          <pc:sldMk cId="1840776110" sldId="404"/>
        </pc:sldMkLst>
        <pc:spChg chg="mod">
          <ac:chgData name="Clare Macrae" userId="26c43732bc9fa737" providerId="LiveId" clId="{C488B63D-372E-3C46-817E-952C2E3ACFC3}" dt="2021-04-14T14:36:02.688" v="667" actId="113"/>
          <ac:spMkLst>
            <pc:docMk/>
            <pc:sldMk cId="1840776110" sldId="404"/>
            <ac:spMk id="2" creationId="{5412F86E-FB1A-2745-BC55-9DC646E62520}"/>
          </ac:spMkLst>
        </pc:spChg>
        <pc:spChg chg="del mod">
          <ac:chgData name="Clare Macrae" userId="26c43732bc9fa737" providerId="LiveId" clId="{C488B63D-372E-3C46-817E-952C2E3ACFC3}" dt="2021-04-14T12:04:54.148" v="462"/>
          <ac:spMkLst>
            <pc:docMk/>
            <pc:sldMk cId="1840776110" sldId="404"/>
            <ac:spMk id="3" creationId="{07DD04D2-E288-7741-84F7-F5CA6D3663F3}"/>
          </ac:spMkLst>
        </pc:spChg>
        <pc:spChg chg="add mod">
          <ac:chgData name="Clare Macrae" userId="26c43732bc9fa737" providerId="LiveId" clId="{C488B63D-372E-3C46-817E-952C2E3ACFC3}" dt="2021-04-14T14:38:10.760" v="670" actId="1036"/>
          <ac:spMkLst>
            <pc:docMk/>
            <pc:sldMk cId="1840776110" sldId="404"/>
            <ac:spMk id="9" creationId="{FEA6F09B-2AE4-4A48-979E-D197BCEFEB16}"/>
          </ac:spMkLst>
        </pc:spChg>
        <pc:picChg chg="add mod">
          <ac:chgData name="Clare Macrae" userId="26c43732bc9fa737" providerId="LiveId" clId="{C488B63D-372E-3C46-817E-952C2E3ACFC3}" dt="2021-04-14T12:05:02.725" v="465" actId="12788"/>
          <ac:picMkLst>
            <pc:docMk/>
            <pc:sldMk cId="1840776110" sldId="404"/>
            <ac:picMk id="6" creationId="{7477E274-5622-294C-BA43-2AE70D0D74B4}"/>
          </ac:picMkLst>
        </pc:picChg>
        <pc:picChg chg="add del mod">
          <ac:chgData name="Clare Macrae" userId="26c43732bc9fa737" providerId="LiveId" clId="{C488B63D-372E-3C46-817E-952C2E3ACFC3}" dt="2021-04-14T12:24:41.271" v="514" actId="478"/>
          <ac:picMkLst>
            <pc:docMk/>
            <pc:sldMk cId="1840776110" sldId="404"/>
            <ac:picMk id="7" creationId="{8EC80BB5-7DFD-F84C-9904-32348BCDFE01}"/>
          </ac:picMkLst>
        </pc:picChg>
        <pc:picChg chg="add del mod">
          <ac:chgData name="Clare Macrae" userId="26c43732bc9fa737" providerId="LiveId" clId="{C488B63D-372E-3C46-817E-952C2E3ACFC3}" dt="2021-04-14T12:25:40.129" v="522" actId="478"/>
          <ac:picMkLst>
            <pc:docMk/>
            <pc:sldMk cId="1840776110" sldId="404"/>
            <ac:picMk id="8" creationId="{1A81C673-2DE9-3247-90A8-1A675EC1079D}"/>
          </ac:picMkLst>
        </pc:picChg>
      </pc:sldChg>
      <pc:sldChg chg="addSp modSp new mod ord">
        <pc:chgData name="Clare Macrae" userId="26c43732bc9fa737" providerId="LiveId" clId="{C488B63D-372E-3C46-817E-952C2E3ACFC3}" dt="2021-04-14T13:35:17.625" v="616" actId="20578"/>
        <pc:sldMkLst>
          <pc:docMk/>
          <pc:sldMk cId="3257446544" sldId="405"/>
        </pc:sldMkLst>
        <pc:picChg chg="add mod modCrop">
          <ac:chgData name="Clare Macrae" userId="26c43732bc9fa737" providerId="LiveId" clId="{C488B63D-372E-3C46-817E-952C2E3ACFC3}" dt="2021-04-14T13:33:27.594" v="615" actId="1037"/>
          <ac:picMkLst>
            <pc:docMk/>
            <pc:sldMk cId="3257446544" sldId="405"/>
            <ac:picMk id="5" creationId="{5BDC3379-5081-AF4E-A104-DCEBCF997A7B}"/>
          </ac:picMkLst>
        </pc:picChg>
      </pc:sldChg>
    </pc:docChg>
  </pc:docChgLst>
  <pc:docChgLst>
    <pc:chgData name="Guest User" providerId="Windows Live" clId="Web-{B10EDE45-0B6F-4F93-8EDC-5969A7E29D14}"/>
    <pc:docChg chg="modSld">
      <pc:chgData name="Guest User" userId="" providerId="Windows Live" clId="Web-{B10EDE45-0B6F-4F93-8EDC-5969A7E29D14}" dt="2021-03-12T12:20:43.082" v="1"/>
      <pc:docMkLst>
        <pc:docMk/>
      </pc:docMkLst>
      <pc:sldChg chg="modNotes">
        <pc:chgData name="Guest User" userId="" providerId="Windows Live" clId="Web-{B10EDE45-0B6F-4F93-8EDC-5969A7E29D14}" dt="2021-03-12T12:20:43.082" v="1"/>
        <pc:sldMkLst>
          <pc:docMk/>
          <pc:sldMk cId="144308029" sldId="267"/>
        </pc:sldMkLst>
      </pc:sldChg>
    </pc:docChg>
  </pc:docChgLst>
  <pc:docChgLst>
    <pc:chgData name="Clare Macrae" userId="26c43732bc9fa737" providerId="LiveId" clId="{1B31BEE0-9239-7141-B3F1-2DB87F65C316}"/>
    <pc:docChg chg="undo redo custSel addSld delSld modSld sldOrd delMainMaster addSection delSection modSection modShowInfo">
      <pc:chgData name="Clare Macrae" userId="26c43732bc9fa737" providerId="LiveId" clId="{1B31BEE0-9239-7141-B3F1-2DB87F65C316}" dt="2021-06-19T12:30:45.289" v="4472" actId="2696"/>
      <pc:docMkLst>
        <pc:docMk/>
      </pc:docMkLst>
      <pc:sldChg chg="del mod modShow">
        <pc:chgData name="Clare Macrae" userId="26c43732bc9fa737" providerId="LiveId" clId="{1B31BEE0-9239-7141-B3F1-2DB87F65C316}" dt="2021-06-19T08:02:07.925" v="3951" actId="2696"/>
        <pc:sldMkLst>
          <pc:docMk/>
          <pc:sldMk cId="2921058013" sldId="263"/>
        </pc:sldMkLst>
      </pc:sldChg>
      <pc:sldChg chg="del mod modShow">
        <pc:chgData name="Clare Macrae" userId="26c43732bc9fa737" providerId="LiveId" clId="{1B31BEE0-9239-7141-B3F1-2DB87F65C316}" dt="2021-06-19T08:02:07.925" v="3951" actId="2696"/>
        <pc:sldMkLst>
          <pc:docMk/>
          <pc:sldMk cId="1474290798" sldId="265"/>
        </pc:sldMkLst>
      </pc:sldChg>
      <pc:sldChg chg="del mod modShow">
        <pc:chgData name="Clare Macrae" userId="26c43732bc9fa737" providerId="LiveId" clId="{1B31BEE0-9239-7141-B3F1-2DB87F65C316}" dt="2021-06-19T08:02:07.925" v="3951" actId="2696"/>
        <pc:sldMkLst>
          <pc:docMk/>
          <pc:sldMk cId="4116723420" sldId="266"/>
        </pc:sldMkLst>
      </pc:sldChg>
      <pc:sldChg chg="del mod modShow">
        <pc:chgData name="Clare Macrae" userId="26c43732bc9fa737" providerId="LiveId" clId="{1B31BEE0-9239-7141-B3F1-2DB87F65C316}" dt="2021-06-19T08:02:07.925" v="3951" actId="2696"/>
        <pc:sldMkLst>
          <pc:docMk/>
          <pc:sldMk cId="2274351961" sldId="268"/>
        </pc:sldMkLst>
      </pc:sldChg>
      <pc:sldChg chg="modSp mod">
        <pc:chgData name="Clare Macrae" userId="26c43732bc9fa737" providerId="LiveId" clId="{1B31BEE0-9239-7141-B3F1-2DB87F65C316}" dt="2021-06-19T08:45:29.929" v="4383" actId="20577"/>
        <pc:sldMkLst>
          <pc:docMk/>
          <pc:sldMk cId="123467687" sldId="272"/>
        </pc:sldMkLst>
        <pc:spChg chg="mod">
          <ac:chgData name="Clare Macrae" userId="26c43732bc9fa737" providerId="LiveId" clId="{1B31BEE0-9239-7141-B3F1-2DB87F65C316}" dt="2021-06-19T08:45:29.929" v="4383" actId="20577"/>
          <ac:spMkLst>
            <pc:docMk/>
            <pc:sldMk cId="123467687" sldId="272"/>
            <ac:spMk id="6" creationId="{D8D27125-2167-FA48-9F3B-258287EAC8B2}"/>
          </ac:spMkLst>
        </pc:spChg>
      </pc:sldChg>
      <pc:sldChg chg="modSp del mod modAnim modShow">
        <pc:chgData name="Clare Macrae" userId="26c43732bc9fa737" providerId="LiveId" clId="{1B31BEE0-9239-7141-B3F1-2DB87F65C316}" dt="2021-06-19T08:02:14.658" v="3954" actId="2696"/>
        <pc:sldMkLst>
          <pc:docMk/>
          <pc:sldMk cId="435632900" sldId="275"/>
        </pc:sldMkLst>
        <pc:graphicFrameChg chg="mod">
          <ac:chgData name="Clare Macrae" userId="26c43732bc9fa737" providerId="LiveId" clId="{1B31BEE0-9239-7141-B3F1-2DB87F65C316}" dt="2021-06-18T07:40:25.764" v="397" actId="113"/>
          <ac:graphicFrameMkLst>
            <pc:docMk/>
            <pc:sldMk cId="435632900" sldId="275"/>
            <ac:graphicFrameMk id="7" creationId="{DE1DEFA3-6964-49B8-9DA4-727AB1CF89D2}"/>
          </ac:graphicFrameMkLst>
        </pc:graphicFrameChg>
      </pc:sldChg>
      <pc:sldChg chg="modSp modAnim">
        <pc:chgData name="Clare Macrae" userId="26c43732bc9fa737" providerId="LiveId" clId="{1B31BEE0-9239-7141-B3F1-2DB87F65C316}" dt="2021-06-19T07:49:08.272" v="3758" actId="20577"/>
        <pc:sldMkLst>
          <pc:docMk/>
          <pc:sldMk cId="2190014717" sldId="276"/>
        </pc:sldMkLst>
        <pc:spChg chg="mod">
          <ac:chgData name="Clare Macrae" userId="26c43732bc9fa737" providerId="LiveId" clId="{1B31BEE0-9239-7141-B3F1-2DB87F65C316}" dt="2021-06-19T07:49:08.272" v="3758" actId="20577"/>
          <ac:spMkLst>
            <pc:docMk/>
            <pc:sldMk cId="2190014717" sldId="276"/>
            <ac:spMk id="3" creationId="{07DD04D2-E288-7741-84F7-F5CA6D3663F3}"/>
          </ac:spMkLst>
        </pc:spChg>
      </pc:sldChg>
      <pc:sldChg chg="del mod modShow">
        <pc:chgData name="Clare Macrae" userId="26c43732bc9fa737" providerId="LiveId" clId="{1B31BEE0-9239-7141-B3F1-2DB87F65C316}" dt="2021-06-19T08:02:12.129" v="3953" actId="2696"/>
        <pc:sldMkLst>
          <pc:docMk/>
          <pc:sldMk cId="3050915000" sldId="281"/>
        </pc:sldMkLst>
      </pc:sldChg>
      <pc:sldChg chg="ord">
        <pc:chgData name="Clare Macrae" userId="26c43732bc9fa737" providerId="LiveId" clId="{1B31BEE0-9239-7141-B3F1-2DB87F65C316}" dt="2021-06-19T08:45:25.618" v="4382" actId="20578"/>
        <pc:sldMkLst>
          <pc:docMk/>
          <pc:sldMk cId="3566465427" sldId="282"/>
        </pc:sldMkLst>
      </pc:sldChg>
      <pc:sldChg chg="modSp modAnim">
        <pc:chgData name="Clare Macrae" userId="26c43732bc9fa737" providerId="LiveId" clId="{1B31BEE0-9239-7141-B3F1-2DB87F65C316}" dt="2021-06-19T07:47:08.437" v="3663" actId="6549"/>
        <pc:sldMkLst>
          <pc:docMk/>
          <pc:sldMk cId="281513326" sldId="283"/>
        </pc:sldMkLst>
        <pc:spChg chg="mod">
          <ac:chgData name="Clare Macrae" userId="26c43732bc9fa737" providerId="LiveId" clId="{1B31BEE0-9239-7141-B3F1-2DB87F65C316}" dt="2021-06-19T07:47:08.437" v="3663" actId="6549"/>
          <ac:spMkLst>
            <pc:docMk/>
            <pc:sldMk cId="281513326" sldId="283"/>
            <ac:spMk id="12" creationId="{9B10DBA1-8D9E-474A-8121-39671A817460}"/>
          </ac:spMkLst>
        </pc:spChg>
      </pc:sldChg>
      <pc:sldChg chg="addSp delSp modSp del mod ord">
        <pc:chgData name="Clare Macrae" userId="26c43732bc9fa737" providerId="LiveId" clId="{1B31BEE0-9239-7141-B3F1-2DB87F65C316}" dt="2021-06-18T18:44:26.649" v="2665" actId="2696"/>
        <pc:sldMkLst>
          <pc:docMk/>
          <pc:sldMk cId="1565325073" sldId="284"/>
        </pc:sldMkLst>
        <pc:spChg chg="mod">
          <ac:chgData name="Clare Macrae" userId="26c43732bc9fa737" providerId="LiveId" clId="{1B31BEE0-9239-7141-B3F1-2DB87F65C316}" dt="2021-06-18T18:23:52.464" v="2569" actId="5793"/>
          <ac:spMkLst>
            <pc:docMk/>
            <pc:sldMk cId="1565325073" sldId="284"/>
            <ac:spMk id="6" creationId="{B0185206-9CC8-8546-B957-AEB985CC9FBC}"/>
          </ac:spMkLst>
        </pc:spChg>
        <pc:spChg chg="add mod">
          <ac:chgData name="Clare Macrae" userId="26c43732bc9fa737" providerId="LiveId" clId="{1B31BEE0-9239-7141-B3F1-2DB87F65C316}" dt="2021-06-18T18:23:56.336" v="2570" actId="478"/>
          <ac:spMkLst>
            <pc:docMk/>
            <pc:sldMk cId="1565325073" sldId="284"/>
            <ac:spMk id="7" creationId="{0A9EC7AB-D757-154B-922E-F0245A9996FB}"/>
          </ac:spMkLst>
        </pc:spChg>
        <pc:picChg chg="del">
          <ac:chgData name="Clare Macrae" userId="26c43732bc9fa737" providerId="LiveId" clId="{1B31BEE0-9239-7141-B3F1-2DB87F65C316}" dt="2021-06-18T18:23:56.336" v="2570" actId="478"/>
          <ac:picMkLst>
            <pc:docMk/>
            <pc:sldMk cId="1565325073" sldId="284"/>
            <ac:picMk id="10" creationId="{393220A8-2E65-3147-9ED3-CE5269169EC3}"/>
          </ac:picMkLst>
        </pc:picChg>
      </pc:sldChg>
      <pc:sldChg chg="addSp modSp mod modAnim">
        <pc:chgData name="Clare Macrae" userId="26c43732bc9fa737" providerId="LiveId" clId="{1B31BEE0-9239-7141-B3F1-2DB87F65C316}" dt="2021-06-18T08:34:00.768" v="893"/>
        <pc:sldMkLst>
          <pc:docMk/>
          <pc:sldMk cId="2466471056" sldId="289"/>
        </pc:sldMkLst>
        <pc:spChg chg="mod">
          <ac:chgData name="Clare Macrae" userId="26c43732bc9fa737" providerId="LiveId" clId="{1B31BEE0-9239-7141-B3F1-2DB87F65C316}" dt="2021-06-18T08:02:13.055" v="405" actId="6549"/>
          <ac:spMkLst>
            <pc:docMk/>
            <pc:sldMk cId="2466471056" sldId="289"/>
            <ac:spMk id="5" creationId="{1075063D-10E7-6A4D-A823-CFE16052675C}"/>
          </ac:spMkLst>
        </pc:spChg>
        <pc:spChg chg="add mod">
          <ac:chgData name="Clare Macrae" userId="26c43732bc9fa737" providerId="LiveId" clId="{1B31BEE0-9239-7141-B3F1-2DB87F65C316}" dt="2021-06-18T08:33:55.593" v="892" actId="207"/>
          <ac:spMkLst>
            <pc:docMk/>
            <pc:sldMk cId="2466471056" sldId="289"/>
            <ac:spMk id="6" creationId="{060A0E63-E9CC-984D-A4F1-AE50E8DFBA2F}"/>
          </ac:spMkLst>
        </pc:spChg>
      </pc:sldChg>
      <pc:sldChg chg="addSp modSp del mod ord modShow">
        <pc:chgData name="Clare Macrae" userId="26c43732bc9fa737" providerId="LiveId" clId="{1B31BEE0-9239-7141-B3F1-2DB87F65C316}" dt="2021-06-19T07:38:00.478" v="3582" actId="2696"/>
        <pc:sldMkLst>
          <pc:docMk/>
          <pc:sldMk cId="2265932367" sldId="297"/>
        </pc:sldMkLst>
        <pc:spChg chg="add mod">
          <ac:chgData name="Clare Macrae" userId="26c43732bc9fa737" providerId="LiveId" clId="{1B31BEE0-9239-7141-B3F1-2DB87F65C316}" dt="2021-06-18T12:51:57.717" v="1093"/>
          <ac:spMkLst>
            <pc:docMk/>
            <pc:sldMk cId="2265932367" sldId="297"/>
            <ac:spMk id="6" creationId="{C1D613A3-22B7-0D47-9739-4243B8703063}"/>
          </ac:spMkLst>
        </pc:spChg>
      </pc:sldChg>
      <pc:sldChg chg="addSp modSp del mod ord modShow">
        <pc:chgData name="Clare Macrae" userId="26c43732bc9fa737" providerId="LiveId" clId="{1B31BEE0-9239-7141-B3F1-2DB87F65C316}" dt="2021-06-19T07:38:00.478" v="3582" actId="2696"/>
        <pc:sldMkLst>
          <pc:docMk/>
          <pc:sldMk cId="3750970194" sldId="299"/>
        </pc:sldMkLst>
        <pc:spChg chg="add mod">
          <ac:chgData name="Clare Macrae" userId="26c43732bc9fa737" providerId="LiveId" clId="{1B31BEE0-9239-7141-B3F1-2DB87F65C316}" dt="2021-06-18T12:52:02.813" v="1094"/>
          <ac:spMkLst>
            <pc:docMk/>
            <pc:sldMk cId="3750970194" sldId="299"/>
            <ac:spMk id="15" creationId="{FD39A821-8085-E84A-95D5-3BBABCFC2C79}"/>
          </ac:spMkLst>
        </pc:spChg>
      </pc:sldChg>
      <pc:sldChg chg="addSp modSp del">
        <pc:chgData name="Clare Macrae" userId="26c43732bc9fa737" providerId="LiveId" clId="{1B31BEE0-9239-7141-B3F1-2DB87F65C316}" dt="2021-06-19T08:09:55.695" v="4105" actId="2696"/>
        <pc:sldMkLst>
          <pc:docMk/>
          <pc:sldMk cId="395197117" sldId="311"/>
        </pc:sldMkLst>
        <pc:spChg chg="add mod">
          <ac:chgData name="Clare Macrae" userId="26c43732bc9fa737" providerId="LiveId" clId="{1B31BEE0-9239-7141-B3F1-2DB87F65C316}" dt="2021-06-18T12:53:06.643" v="1108"/>
          <ac:spMkLst>
            <pc:docMk/>
            <pc:sldMk cId="395197117" sldId="311"/>
            <ac:spMk id="12" creationId="{AB5064E5-F4FD-C042-A97D-B0661080080E}"/>
          </ac:spMkLst>
        </pc:spChg>
      </pc:sldChg>
      <pc:sldChg chg="addSp delSp modSp mod modAnim">
        <pc:chgData name="Clare Macrae" userId="26c43732bc9fa737" providerId="LiveId" clId="{1B31BEE0-9239-7141-B3F1-2DB87F65C316}" dt="2021-06-19T08:36:00.179" v="4335"/>
        <pc:sldMkLst>
          <pc:docMk/>
          <pc:sldMk cId="1708344932" sldId="315"/>
        </pc:sldMkLst>
        <pc:spChg chg="mod">
          <ac:chgData name="Clare Macrae" userId="26c43732bc9fa737" providerId="LiveId" clId="{1B31BEE0-9239-7141-B3F1-2DB87F65C316}" dt="2021-06-19T08:35:20.136" v="4330" actId="962"/>
          <ac:spMkLst>
            <pc:docMk/>
            <pc:sldMk cId="1708344932" sldId="315"/>
            <ac:spMk id="2" creationId="{F586AB69-B98A-A847-9DCE-AABE411E8CC4}"/>
          </ac:spMkLst>
        </pc:spChg>
        <pc:spChg chg="add del mod">
          <ac:chgData name="Clare Macrae" userId="26c43732bc9fa737" providerId="LiveId" clId="{1B31BEE0-9239-7141-B3F1-2DB87F65C316}" dt="2021-06-19T08:34:17.521" v="4328" actId="478"/>
          <ac:spMkLst>
            <pc:docMk/>
            <pc:sldMk cId="1708344932" sldId="315"/>
            <ac:spMk id="15" creationId="{D1ACADBA-18F1-D148-AD34-90479A4C4055}"/>
          </ac:spMkLst>
        </pc:spChg>
        <pc:spChg chg="add mod">
          <ac:chgData name="Clare Macrae" userId="26c43732bc9fa737" providerId="LiveId" clId="{1B31BEE0-9239-7141-B3F1-2DB87F65C316}" dt="2021-06-19T08:35:34.353" v="4332" actId="962"/>
          <ac:spMkLst>
            <pc:docMk/>
            <pc:sldMk cId="1708344932" sldId="315"/>
            <ac:spMk id="17" creationId="{E81A52F3-6A6D-054E-99F3-A704C01A5349}"/>
          </ac:spMkLst>
        </pc:spChg>
        <pc:picChg chg="add mod">
          <ac:chgData name="Clare Macrae" userId="26c43732bc9fa737" providerId="LiveId" clId="{1B31BEE0-9239-7141-B3F1-2DB87F65C316}" dt="2021-06-19T08:35:26.649" v="4331" actId="962"/>
          <ac:picMkLst>
            <pc:docMk/>
            <pc:sldMk cId="1708344932" sldId="315"/>
            <ac:picMk id="6" creationId="{C7D204D5-72B1-1243-A890-8821DE948A72}"/>
          </ac:picMkLst>
        </pc:picChg>
        <pc:picChg chg="add mod">
          <ac:chgData name="Clare Macrae" userId="26c43732bc9fa737" providerId="LiveId" clId="{1B31BEE0-9239-7141-B3F1-2DB87F65C316}" dt="2021-06-19T08:35:13.033" v="4329" actId="962"/>
          <ac:picMkLst>
            <pc:docMk/>
            <pc:sldMk cId="1708344932" sldId="315"/>
            <ac:picMk id="8" creationId="{A6FE8E40-4708-F04C-9045-C242BCCB27DD}"/>
          </ac:picMkLst>
        </pc:picChg>
      </pc:sldChg>
      <pc:sldChg chg="del">
        <pc:chgData name="Clare Macrae" userId="26c43732bc9fa737" providerId="LiveId" clId="{1B31BEE0-9239-7141-B3F1-2DB87F65C316}" dt="2021-06-19T08:01:08.043" v="3950" actId="2696"/>
        <pc:sldMkLst>
          <pc:docMk/>
          <pc:sldMk cId="468472326" sldId="319"/>
        </pc:sldMkLst>
      </pc:sldChg>
      <pc:sldChg chg="addSp delSp modSp del mod">
        <pc:chgData name="Clare Macrae" userId="26c43732bc9fa737" providerId="LiveId" clId="{1B31BEE0-9239-7141-B3F1-2DB87F65C316}" dt="2021-06-19T08:09:13.454" v="4103" actId="2696"/>
        <pc:sldMkLst>
          <pc:docMk/>
          <pc:sldMk cId="3586977332" sldId="320"/>
        </pc:sldMkLst>
        <pc:spChg chg="add del mod">
          <ac:chgData name="Clare Macrae" userId="26c43732bc9fa737" providerId="LiveId" clId="{1B31BEE0-9239-7141-B3F1-2DB87F65C316}" dt="2021-06-19T08:08:39.001" v="4099" actId="478"/>
          <ac:spMkLst>
            <pc:docMk/>
            <pc:sldMk cId="3586977332" sldId="320"/>
            <ac:spMk id="7" creationId="{BE782726-12FF-224E-B01F-F84B356AEC91}"/>
          </ac:spMkLst>
        </pc:spChg>
      </pc:sldChg>
      <pc:sldChg chg="addSp delSp modSp del mod">
        <pc:chgData name="Clare Macrae" userId="26c43732bc9fa737" providerId="LiveId" clId="{1B31BEE0-9239-7141-B3F1-2DB87F65C316}" dt="2021-06-19T08:09:13.454" v="4103" actId="2696"/>
        <pc:sldMkLst>
          <pc:docMk/>
          <pc:sldMk cId="3228062719" sldId="321"/>
        </pc:sldMkLst>
        <pc:spChg chg="add del mod">
          <ac:chgData name="Clare Macrae" userId="26c43732bc9fa737" providerId="LiveId" clId="{1B31BEE0-9239-7141-B3F1-2DB87F65C316}" dt="2021-06-19T08:08:44.364" v="4101" actId="478"/>
          <ac:spMkLst>
            <pc:docMk/>
            <pc:sldMk cId="3228062719" sldId="321"/>
            <ac:spMk id="8" creationId="{06737FE5-4FF3-A141-B59D-8F16D337C375}"/>
          </ac:spMkLst>
        </pc:spChg>
      </pc:sldChg>
      <pc:sldChg chg="addSp delSp modSp del mod">
        <pc:chgData name="Clare Macrae" userId="26c43732bc9fa737" providerId="LiveId" clId="{1B31BEE0-9239-7141-B3F1-2DB87F65C316}" dt="2021-06-19T08:09:13.454" v="4103" actId="2696"/>
        <pc:sldMkLst>
          <pc:docMk/>
          <pc:sldMk cId="2738306219" sldId="322"/>
        </pc:sldMkLst>
        <pc:spChg chg="add del mod">
          <ac:chgData name="Clare Macrae" userId="26c43732bc9fa737" providerId="LiveId" clId="{1B31BEE0-9239-7141-B3F1-2DB87F65C316}" dt="2021-06-19T08:08:47.060" v="4102" actId="478"/>
          <ac:spMkLst>
            <pc:docMk/>
            <pc:sldMk cId="2738306219" sldId="322"/>
            <ac:spMk id="9" creationId="{5C6E4DC3-8997-B342-83AD-0058B4921993}"/>
          </ac:spMkLst>
        </pc:spChg>
      </pc:sldChg>
      <pc:sldChg chg="addSp modSp del">
        <pc:chgData name="Clare Macrae" userId="26c43732bc9fa737" providerId="LiveId" clId="{1B31BEE0-9239-7141-B3F1-2DB87F65C316}" dt="2021-06-19T08:09:13.454" v="4103" actId="2696"/>
        <pc:sldMkLst>
          <pc:docMk/>
          <pc:sldMk cId="834448039" sldId="323"/>
        </pc:sldMkLst>
        <pc:spChg chg="add mod">
          <ac:chgData name="Clare Macrae" userId="26c43732bc9fa737" providerId="LiveId" clId="{1B31BEE0-9239-7141-B3F1-2DB87F65C316}" dt="2021-06-18T12:53:40.354" v="1115"/>
          <ac:spMkLst>
            <pc:docMk/>
            <pc:sldMk cId="834448039" sldId="323"/>
            <ac:spMk id="7" creationId="{87A0F5F1-EA44-0F4B-ABE0-57ECAADB0C42}"/>
          </ac:spMkLst>
        </pc:spChg>
      </pc:sldChg>
      <pc:sldChg chg="addSp modSp del">
        <pc:chgData name="Clare Macrae" userId="26c43732bc9fa737" providerId="LiveId" clId="{1B31BEE0-9239-7141-B3F1-2DB87F65C316}" dt="2021-06-19T08:09:13.454" v="4103" actId="2696"/>
        <pc:sldMkLst>
          <pc:docMk/>
          <pc:sldMk cId="1593248177" sldId="324"/>
        </pc:sldMkLst>
        <pc:spChg chg="add mod">
          <ac:chgData name="Clare Macrae" userId="26c43732bc9fa737" providerId="LiveId" clId="{1B31BEE0-9239-7141-B3F1-2DB87F65C316}" dt="2021-06-18T12:53:44.360" v="1116"/>
          <ac:spMkLst>
            <pc:docMk/>
            <pc:sldMk cId="1593248177" sldId="324"/>
            <ac:spMk id="7" creationId="{ED0A420C-02F6-C64B-B263-1C04317F9240}"/>
          </ac:spMkLst>
        </pc:spChg>
      </pc:sldChg>
      <pc:sldChg chg="addSp modSp del">
        <pc:chgData name="Clare Macrae" userId="26c43732bc9fa737" providerId="LiveId" clId="{1B31BEE0-9239-7141-B3F1-2DB87F65C316}" dt="2021-06-19T08:09:13.454" v="4103" actId="2696"/>
        <pc:sldMkLst>
          <pc:docMk/>
          <pc:sldMk cId="2075015604" sldId="325"/>
        </pc:sldMkLst>
        <pc:spChg chg="add mod">
          <ac:chgData name="Clare Macrae" userId="26c43732bc9fa737" providerId="LiveId" clId="{1B31BEE0-9239-7141-B3F1-2DB87F65C316}" dt="2021-06-18T12:53:46.924" v="1117"/>
          <ac:spMkLst>
            <pc:docMk/>
            <pc:sldMk cId="2075015604" sldId="325"/>
            <ac:spMk id="7" creationId="{C13337B1-5318-324A-AE1B-8396978A5A12}"/>
          </ac:spMkLst>
        </pc:spChg>
      </pc:sldChg>
      <pc:sldChg chg="del">
        <pc:chgData name="Clare Macrae" userId="26c43732bc9fa737" providerId="LiveId" clId="{1B31BEE0-9239-7141-B3F1-2DB87F65C316}" dt="2021-06-19T08:08:24.645" v="4098" actId="2696"/>
        <pc:sldMkLst>
          <pc:docMk/>
          <pc:sldMk cId="2021893838" sldId="328"/>
        </pc:sldMkLst>
      </pc:sldChg>
      <pc:sldChg chg="modSp mod">
        <pc:chgData name="Clare Macrae" userId="26c43732bc9fa737" providerId="LiveId" clId="{1B31BEE0-9239-7141-B3F1-2DB87F65C316}" dt="2021-06-19T08:07:52.308" v="4083" actId="20577"/>
        <pc:sldMkLst>
          <pc:docMk/>
          <pc:sldMk cId="3507616237" sldId="329"/>
        </pc:sldMkLst>
        <pc:spChg chg="mod">
          <ac:chgData name="Clare Macrae" userId="26c43732bc9fa737" providerId="LiveId" clId="{1B31BEE0-9239-7141-B3F1-2DB87F65C316}" dt="2021-06-19T08:07:52.308" v="4083" actId="20577"/>
          <ac:spMkLst>
            <pc:docMk/>
            <pc:sldMk cId="3507616237" sldId="329"/>
            <ac:spMk id="6" creationId="{4574D385-B6FC-CD43-B3E0-01F749FEE159}"/>
          </ac:spMkLst>
        </pc:spChg>
      </pc:sldChg>
      <pc:sldChg chg="modSp mod">
        <pc:chgData name="Clare Macrae" userId="26c43732bc9fa737" providerId="LiveId" clId="{1B31BEE0-9239-7141-B3F1-2DB87F65C316}" dt="2021-06-19T08:46:07.921" v="4384" actId="20577"/>
        <pc:sldMkLst>
          <pc:docMk/>
          <pc:sldMk cId="428567292" sldId="330"/>
        </pc:sldMkLst>
        <pc:spChg chg="mod">
          <ac:chgData name="Clare Macrae" userId="26c43732bc9fa737" providerId="LiveId" clId="{1B31BEE0-9239-7141-B3F1-2DB87F65C316}" dt="2021-06-19T08:46:07.921" v="4384" actId="20577"/>
          <ac:spMkLst>
            <pc:docMk/>
            <pc:sldMk cId="428567292" sldId="330"/>
            <ac:spMk id="6" creationId="{8FF5644A-2781-D74D-AC2F-A3854C16E9CE}"/>
          </ac:spMkLst>
        </pc:spChg>
      </pc:sldChg>
      <pc:sldChg chg="del">
        <pc:chgData name="Clare Macrae" userId="26c43732bc9fa737" providerId="LiveId" clId="{1B31BEE0-9239-7141-B3F1-2DB87F65C316}" dt="2021-06-19T07:38:00.478" v="3582" actId="2696"/>
        <pc:sldMkLst>
          <pc:docMk/>
          <pc:sldMk cId="943140857" sldId="340"/>
        </pc:sldMkLst>
      </pc:sldChg>
      <pc:sldChg chg="del">
        <pc:chgData name="Clare Macrae" userId="26c43732bc9fa737" providerId="LiveId" clId="{1B31BEE0-9239-7141-B3F1-2DB87F65C316}" dt="2021-06-19T07:38:00.478" v="3582" actId="2696"/>
        <pc:sldMkLst>
          <pc:docMk/>
          <pc:sldMk cId="3274485092" sldId="344"/>
        </pc:sldMkLst>
      </pc:sldChg>
      <pc:sldChg chg="del">
        <pc:chgData name="Clare Macrae" userId="26c43732bc9fa737" providerId="LiveId" clId="{1B31BEE0-9239-7141-B3F1-2DB87F65C316}" dt="2021-06-19T07:38:00.478" v="3582" actId="2696"/>
        <pc:sldMkLst>
          <pc:docMk/>
          <pc:sldMk cId="366082258" sldId="345"/>
        </pc:sldMkLst>
      </pc:sldChg>
      <pc:sldChg chg="del">
        <pc:chgData name="Clare Macrae" userId="26c43732bc9fa737" providerId="LiveId" clId="{1B31BEE0-9239-7141-B3F1-2DB87F65C316}" dt="2021-06-19T07:38:00.478" v="3582" actId="2696"/>
        <pc:sldMkLst>
          <pc:docMk/>
          <pc:sldMk cId="346888891" sldId="346"/>
        </pc:sldMkLst>
      </pc:sldChg>
      <pc:sldChg chg="del">
        <pc:chgData name="Clare Macrae" userId="26c43732bc9fa737" providerId="LiveId" clId="{1B31BEE0-9239-7141-B3F1-2DB87F65C316}" dt="2021-06-19T07:38:00.478" v="3582" actId="2696"/>
        <pc:sldMkLst>
          <pc:docMk/>
          <pc:sldMk cId="2996139481" sldId="347"/>
        </pc:sldMkLst>
      </pc:sldChg>
      <pc:sldChg chg="addSp modSp del">
        <pc:chgData name="Clare Macrae" userId="26c43732bc9fa737" providerId="LiveId" clId="{1B31BEE0-9239-7141-B3F1-2DB87F65C316}" dt="2021-06-19T08:25:11.271" v="4180" actId="2696"/>
        <pc:sldMkLst>
          <pc:docMk/>
          <pc:sldMk cId="1305859289" sldId="348"/>
        </pc:sldMkLst>
        <pc:spChg chg="add mod">
          <ac:chgData name="Clare Macrae" userId="26c43732bc9fa737" providerId="LiveId" clId="{1B31BEE0-9239-7141-B3F1-2DB87F65C316}" dt="2021-06-18T12:53:00.037" v="1107"/>
          <ac:spMkLst>
            <pc:docMk/>
            <pc:sldMk cId="1305859289" sldId="348"/>
            <ac:spMk id="12" creationId="{068E3B4B-4132-5F4A-8455-8BFE44250CBB}"/>
          </ac:spMkLst>
        </pc:spChg>
      </pc:sldChg>
      <pc:sldChg chg="addSp delSp modSp mod">
        <pc:chgData name="Clare Macrae" userId="26c43732bc9fa737" providerId="LiveId" clId="{1B31BEE0-9239-7141-B3F1-2DB87F65C316}" dt="2021-06-19T08:13:19.265" v="4113" actId="692"/>
        <pc:sldMkLst>
          <pc:docMk/>
          <pc:sldMk cId="841679159" sldId="349"/>
        </pc:sldMkLst>
        <pc:spChg chg="del">
          <ac:chgData name="Clare Macrae" userId="26c43732bc9fa737" providerId="LiveId" clId="{1B31BEE0-9239-7141-B3F1-2DB87F65C316}" dt="2021-06-19T08:12:44.945" v="4108"/>
          <ac:spMkLst>
            <pc:docMk/>
            <pc:sldMk cId="841679159" sldId="349"/>
            <ac:spMk id="3" creationId="{A1B3EBED-5FA0-E943-9D52-3071A36E73E0}"/>
          </ac:spMkLst>
        </pc:spChg>
        <pc:spChg chg="add del mod">
          <ac:chgData name="Clare Macrae" userId="26c43732bc9fa737" providerId="LiveId" clId="{1B31BEE0-9239-7141-B3F1-2DB87F65C316}" dt="2021-06-19T08:12:49.765" v="4111" actId="478"/>
          <ac:spMkLst>
            <pc:docMk/>
            <pc:sldMk cId="841679159" sldId="349"/>
            <ac:spMk id="9" creationId="{56FD61D9-9155-C64C-951C-452745882C29}"/>
          </ac:spMkLst>
        </pc:spChg>
        <pc:picChg chg="del">
          <ac:chgData name="Clare Macrae" userId="26c43732bc9fa737" providerId="LiveId" clId="{1B31BEE0-9239-7141-B3F1-2DB87F65C316}" dt="2021-06-19T08:12:44.242" v="4107" actId="478"/>
          <ac:picMkLst>
            <pc:docMk/>
            <pc:sldMk cId="841679159" sldId="349"/>
            <ac:picMk id="7" creationId="{579EDBA0-BDAF-D447-8E68-9E8A9E6BBCC5}"/>
          </ac:picMkLst>
        </pc:picChg>
        <pc:picChg chg="del">
          <ac:chgData name="Clare Macrae" userId="26c43732bc9fa737" providerId="LiveId" clId="{1B31BEE0-9239-7141-B3F1-2DB87F65C316}" dt="2021-06-19T08:12:42.383" v="4106" actId="478"/>
          <ac:picMkLst>
            <pc:docMk/>
            <pc:sldMk cId="841679159" sldId="349"/>
            <ac:picMk id="8" creationId="{29097C9D-2796-B843-A3D3-8E3FDBB23A3B}"/>
          </ac:picMkLst>
        </pc:picChg>
        <pc:picChg chg="add mod">
          <ac:chgData name="Clare Macrae" userId="26c43732bc9fa737" providerId="LiveId" clId="{1B31BEE0-9239-7141-B3F1-2DB87F65C316}" dt="2021-06-19T08:13:19.265" v="4113" actId="692"/>
          <ac:picMkLst>
            <pc:docMk/>
            <pc:sldMk cId="841679159" sldId="349"/>
            <ac:picMk id="10" creationId="{1816C930-34BE-304F-80A9-C84EA7E96BBB}"/>
          </ac:picMkLst>
        </pc:picChg>
      </pc:sldChg>
      <pc:sldChg chg="addSp modSp del">
        <pc:chgData name="Clare Macrae" userId="26c43732bc9fa737" providerId="LiveId" clId="{1B31BEE0-9239-7141-B3F1-2DB87F65C316}" dt="2021-06-19T08:25:11.271" v="4180" actId="2696"/>
        <pc:sldMkLst>
          <pc:docMk/>
          <pc:sldMk cId="3055590913" sldId="350"/>
        </pc:sldMkLst>
        <pc:spChg chg="add mod">
          <ac:chgData name="Clare Macrae" userId="26c43732bc9fa737" providerId="LiveId" clId="{1B31BEE0-9239-7141-B3F1-2DB87F65C316}" dt="2021-06-18T12:52:53.473" v="1106"/>
          <ac:spMkLst>
            <pc:docMk/>
            <pc:sldMk cId="3055590913" sldId="350"/>
            <ac:spMk id="8" creationId="{2BD7B94A-65DC-1448-B116-08E444FEFA79}"/>
          </ac:spMkLst>
        </pc:spChg>
      </pc:sldChg>
      <pc:sldChg chg="del">
        <pc:chgData name="Clare Macrae" userId="26c43732bc9fa737" providerId="LiveId" clId="{1B31BEE0-9239-7141-B3F1-2DB87F65C316}" dt="2021-06-19T07:38:00.478" v="3582" actId="2696"/>
        <pc:sldMkLst>
          <pc:docMk/>
          <pc:sldMk cId="1058801966" sldId="351"/>
        </pc:sldMkLst>
      </pc:sldChg>
      <pc:sldChg chg="del">
        <pc:chgData name="Clare Macrae" userId="26c43732bc9fa737" providerId="LiveId" clId="{1B31BEE0-9239-7141-B3F1-2DB87F65C316}" dt="2021-06-19T07:38:00.478" v="3582" actId="2696"/>
        <pc:sldMkLst>
          <pc:docMk/>
          <pc:sldMk cId="4286831471" sldId="352"/>
        </pc:sldMkLst>
      </pc:sldChg>
      <pc:sldChg chg="del">
        <pc:chgData name="Clare Macrae" userId="26c43732bc9fa737" providerId="LiveId" clId="{1B31BEE0-9239-7141-B3F1-2DB87F65C316}" dt="2021-06-19T07:38:00.478" v="3582" actId="2696"/>
        <pc:sldMkLst>
          <pc:docMk/>
          <pc:sldMk cId="1622870730" sldId="354"/>
        </pc:sldMkLst>
      </pc:sldChg>
      <pc:sldChg chg="ord">
        <pc:chgData name="Clare Macrae" userId="26c43732bc9fa737" providerId="LiveId" clId="{1B31BEE0-9239-7141-B3F1-2DB87F65C316}" dt="2021-06-19T07:58:18.967" v="3903" actId="20578"/>
        <pc:sldMkLst>
          <pc:docMk/>
          <pc:sldMk cId="560536656" sldId="358"/>
        </pc:sldMkLst>
      </pc:sldChg>
      <pc:sldChg chg="del mod ord modShow">
        <pc:chgData name="Clare Macrae" userId="26c43732bc9fa737" providerId="LiveId" clId="{1B31BEE0-9239-7141-B3F1-2DB87F65C316}" dt="2021-06-19T07:38:00.478" v="3582" actId="2696"/>
        <pc:sldMkLst>
          <pc:docMk/>
          <pc:sldMk cId="1460604629" sldId="361"/>
        </pc:sldMkLst>
      </pc:sldChg>
      <pc:sldChg chg="del mod modShow">
        <pc:chgData name="Clare Macrae" userId="26c43732bc9fa737" providerId="LiveId" clId="{1B31BEE0-9239-7141-B3F1-2DB87F65C316}" dt="2021-06-19T08:02:10.895" v="3952" actId="2696"/>
        <pc:sldMkLst>
          <pc:docMk/>
          <pc:sldMk cId="1980531388" sldId="363"/>
        </pc:sldMkLst>
      </pc:sldChg>
      <pc:sldChg chg="addSp delSp modSp del mod addAnim delAnim">
        <pc:chgData name="Clare Macrae" userId="26c43732bc9fa737" providerId="LiveId" clId="{1B31BEE0-9239-7141-B3F1-2DB87F65C316}" dt="2021-06-18T13:30:51.493" v="1304" actId="2696"/>
        <pc:sldMkLst>
          <pc:docMk/>
          <pc:sldMk cId="4203767310" sldId="364"/>
        </pc:sldMkLst>
        <pc:spChg chg="add mod">
          <ac:chgData name="Clare Macrae" userId="26c43732bc9fa737" providerId="LiveId" clId="{1B31BEE0-9239-7141-B3F1-2DB87F65C316}" dt="2021-06-18T12:51:37.584" v="1091" actId="1076"/>
          <ac:spMkLst>
            <pc:docMk/>
            <pc:sldMk cId="4203767310" sldId="364"/>
            <ac:spMk id="11" creationId="{1001D954-0C23-3E41-8D3D-B30A3EABCFF2}"/>
          </ac:spMkLst>
        </pc:spChg>
        <pc:cxnChg chg="add del">
          <ac:chgData name="Clare Macrae" userId="26c43732bc9fa737" providerId="LiveId" clId="{1B31BEE0-9239-7141-B3F1-2DB87F65C316}" dt="2021-06-18T13:28:14.316" v="1285" actId="478"/>
          <ac:cxnSpMkLst>
            <pc:docMk/>
            <pc:sldMk cId="4203767310" sldId="364"/>
            <ac:cxnSpMk id="10" creationId="{4B699604-180B-CB49-BB48-FCBD96FD9AA4}"/>
          </ac:cxnSpMkLst>
        </pc:cxnChg>
      </pc:sldChg>
      <pc:sldChg chg="addSp modSp del mod ord modShow">
        <pc:chgData name="Clare Macrae" userId="26c43732bc9fa737" providerId="LiveId" clId="{1B31BEE0-9239-7141-B3F1-2DB87F65C316}" dt="2021-06-19T07:38:00.478" v="3582" actId="2696"/>
        <pc:sldMkLst>
          <pc:docMk/>
          <pc:sldMk cId="84959955" sldId="366"/>
        </pc:sldMkLst>
        <pc:spChg chg="add mod">
          <ac:chgData name="Clare Macrae" userId="26c43732bc9fa737" providerId="LiveId" clId="{1B31BEE0-9239-7141-B3F1-2DB87F65C316}" dt="2021-06-18T12:52:11.857" v="1100"/>
          <ac:spMkLst>
            <pc:docMk/>
            <pc:sldMk cId="84959955" sldId="366"/>
            <ac:spMk id="11" creationId="{E2998C0B-61AD-9144-A074-C59BF5BE793F}"/>
          </ac:spMkLst>
        </pc:spChg>
      </pc:sldChg>
      <pc:sldChg chg="addSp modSp del mod ord modShow">
        <pc:chgData name="Clare Macrae" userId="26c43732bc9fa737" providerId="LiveId" clId="{1B31BEE0-9239-7141-B3F1-2DB87F65C316}" dt="2021-06-19T07:38:00.478" v="3582" actId="2696"/>
        <pc:sldMkLst>
          <pc:docMk/>
          <pc:sldMk cId="3292474986" sldId="367"/>
        </pc:sldMkLst>
        <pc:spChg chg="add mod">
          <ac:chgData name="Clare Macrae" userId="26c43732bc9fa737" providerId="LiveId" clId="{1B31BEE0-9239-7141-B3F1-2DB87F65C316}" dt="2021-06-18T12:52:09.553" v="1099"/>
          <ac:spMkLst>
            <pc:docMk/>
            <pc:sldMk cId="3292474986" sldId="367"/>
            <ac:spMk id="15" creationId="{E569E734-8CF6-224F-BF78-C67341D315C3}"/>
          </ac:spMkLst>
        </pc:spChg>
      </pc:sldChg>
      <pc:sldChg chg="addSp modSp add del">
        <pc:chgData name="Clare Macrae" userId="26c43732bc9fa737" providerId="LiveId" clId="{1B31BEE0-9239-7141-B3F1-2DB87F65C316}" dt="2021-06-19T08:40:26.541" v="4353" actId="2696"/>
        <pc:sldMkLst>
          <pc:docMk/>
          <pc:sldMk cId="4082277237" sldId="372"/>
        </pc:sldMkLst>
        <pc:spChg chg="add mod">
          <ac:chgData name="Clare Macrae" userId="26c43732bc9fa737" providerId="LiveId" clId="{1B31BEE0-9239-7141-B3F1-2DB87F65C316}" dt="2021-06-18T12:52:33.173" v="1104"/>
          <ac:spMkLst>
            <pc:docMk/>
            <pc:sldMk cId="4082277237" sldId="372"/>
            <ac:spMk id="19" creationId="{6373E52F-EADA-D946-B1E2-26FEA94907D2}"/>
          </ac:spMkLst>
        </pc:spChg>
      </pc:sldChg>
      <pc:sldChg chg="addSp delSp modSp del mod modClrScheme chgLayout">
        <pc:chgData name="Clare Macrae" userId="26c43732bc9fa737" providerId="LiveId" clId="{1B31BEE0-9239-7141-B3F1-2DB87F65C316}" dt="2021-06-18T12:10:47.894" v="988" actId="2696"/>
        <pc:sldMkLst>
          <pc:docMk/>
          <pc:sldMk cId="1013768796" sldId="373"/>
        </pc:sldMkLst>
        <pc:spChg chg="mod ord">
          <ac:chgData name="Clare Macrae" userId="26c43732bc9fa737" providerId="LiveId" clId="{1B31BEE0-9239-7141-B3F1-2DB87F65C316}" dt="2021-06-18T12:09:26.701" v="972" actId="700"/>
          <ac:spMkLst>
            <pc:docMk/>
            <pc:sldMk cId="1013768796" sldId="373"/>
            <ac:spMk id="2" creationId="{09D945DF-8232-EA45-9FFC-68C4E58850A9}"/>
          </ac:spMkLst>
        </pc:spChg>
        <pc:spChg chg="mod ord">
          <ac:chgData name="Clare Macrae" userId="26c43732bc9fa737" providerId="LiveId" clId="{1B31BEE0-9239-7141-B3F1-2DB87F65C316}" dt="2021-06-18T12:09:26.701" v="972" actId="700"/>
          <ac:spMkLst>
            <pc:docMk/>
            <pc:sldMk cId="1013768796" sldId="373"/>
            <ac:spMk id="3" creationId="{B7CEE5E8-8D82-314C-8215-B85E89948CA4}"/>
          </ac:spMkLst>
        </pc:spChg>
        <pc:spChg chg="mod ord">
          <ac:chgData name="Clare Macrae" userId="26c43732bc9fa737" providerId="LiveId" clId="{1B31BEE0-9239-7141-B3F1-2DB87F65C316}" dt="2021-06-18T12:09:26.701" v="972" actId="700"/>
          <ac:spMkLst>
            <pc:docMk/>
            <pc:sldMk cId="1013768796" sldId="373"/>
            <ac:spMk id="4" creationId="{75C31748-0669-AB46-825A-B6DA1DC85FAD}"/>
          </ac:spMkLst>
        </pc:spChg>
        <pc:spChg chg="add mod ord">
          <ac:chgData name="Clare Macrae" userId="26c43732bc9fa737" providerId="LiveId" clId="{1B31BEE0-9239-7141-B3F1-2DB87F65C316}" dt="2021-06-18T12:09:41.221" v="978"/>
          <ac:spMkLst>
            <pc:docMk/>
            <pc:sldMk cId="1013768796" sldId="373"/>
            <ac:spMk id="5" creationId="{9C592A21-42AE-E546-B3B1-E2F490B212C5}"/>
          </ac:spMkLst>
        </pc:spChg>
        <pc:picChg chg="add del">
          <ac:chgData name="Clare Macrae" userId="26c43732bc9fa737" providerId="LiveId" clId="{1B31BEE0-9239-7141-B3F1-2DB87F65C316}" dt="2021-06-18T12:09:40.557" v="976" actId="478"/>
          <ac:picMkLst>
            <pc:docMk/>
            <pc:sldMk cId="1013768796" sldId="373"/>
            <ac:picMk id="9" creationId="{0E102AF1-9691-344A-BBC0-9CE74FC73147}"/>
          </ac:picMkLst>
        </pc:picChg>
      </pc:sldChg>
      <pc:sldChg chg="addSp delSp modSp mod modClrScheme chgLayout">
        <pc:chgData name="Clare Macrae" userId="26c43732bc9fa737" providerId="LiveId" clId="{1B31BEE0-9239-7141-B3F1-2DB87F65C316}" dt="2021-06-18T12:04:50.905" v="971" actId="1036"/>
        <pc:sldMkLst>
          <pc:docMk/>
          <pc:sldMk cId="179015239" sldId="374"/>
        </pc:sldMkLst>
        <pc:spChg chg="mod ord">
          <ac:chgData name="Clare Macrae" userId="26c43732bc9fa737" providerId="LiveId" clId="{1B31BEE0-9239-7141-B3F1-2DB87F65C316}" dt="2021-06-18T11:59:56.510" v="938" actId="6264"/>
          <ac:spMkLst>
            <pc:docMk/>
            <pc:sldMk cId="179015239" sldId="374"/>
            <ac:spMk id="2" creationId="{52956BA1-93D3-5749-B8BF-B34DAD0F8D25}"/>
          </ac:spMkLst>
        </pc:spChg>
        <pc:spChg chg="add del mod">
          <ac:chgData name="Clare Macrae" userId="26c43732bc9fa737" providerId="LiveId" clId="{1B31BEE0-9239-7141-B3F1-2DB87F65C316}" dt="2021-06-18T11:59:56.510" v="938" actId="6264"/>
          <ac:spMkLst>
            <pc:docMk/>
            <pc:sldMk cId="179015239" sldId="374"/>
            <ac:spMk id="3" creationId="{E763F56C-2FB2-6A49-9F91-6900D500E402}"/>
          </ac:spMkLst>
        </pc:spChg>
        <pc:spChg chg="mod ord">
          <ac:chgData name="Clare Macrae" userId="26c43732bc9fa737" providerId="LiveId" clId="{1B31BEE0-9239-7141-B3F1-2DB87F65C316}" dt="2021-06-18T11:59:56.510" v="938" actId="6264"/>
          <ac:spMkLst>
            <pc:docMk/>
            <pc:sldMk cId="179015239" sldId="374"/>
            <ac:spMk id="4" creationId="{BD90E3EF-33A3-7A4B-ABBB-8A3B99656269}"/>
          </ac:spMkLst>
        </pc:spChg>
        <pc:spChg chg="mod ord">
          <ac:chgData name="Clare Macrae" userId="26c43732bc9fa737" providerId="LiveId" clId="{1B31BEE0-9239-7141-B3F1-2DB87F65C316}" dt="2021-06-18T11:59:56.510" v="938" actId="6264"/>
          <ac:spMkLst>
            <pc:docMk/>
            <pc:sldMk cId="179015239" sldId="374"/>
            <ac:spMk id="5" creationId="{C8247B7E-E057-6546-8113-0351C8D1B348}"/>
          </ac:spMkLst>
        </pc:spChg>
        <pc:spChg chg="mod">
          <ac:chgData name="Clare Macrae" userId="26c43732bc9fa737" providerId="LiveId" clId="{1B31BEE0-9239-7141-B3F1-2DB87F65C316}" dt="2021-06-18T12:04:50.905" v="971" actId="1036"/>
          <ac:spMkLst>
            <pc:docMk/>
            <pc:sldMk cId="179015239" sldId="374"/>
            <ac:spMk id="6" creationId="{B64C6501-6D7E-A54D-8F39-CB40AD5966FE}"/>
          </ac:spMkLst>
        </pc:spChg>
        <pc:spChg chg="mod">
          <ac:chgData name="Clare Macrae" userId="26c43732bc9fa737" providerId="LiveId" clId="{1B31BEE0-9239-7141-B3F1-2DB87F65C316}" dt="2021-06-18T12:04:47.105" v="969" actId="1038"/>
          <ac:spMkLst>
            <pc:docMk/>
            <pc:sldMk cId="179015239" sldId="374"/>
            <ac:spMk id="7" creationId="{60F5D513-38A9-D542-B69A-82ABA5978EC5}"/>
          </ac:spMkLst>
        </pc:spChg>
        <pc:spChg chg="add del mod">
          <ac:chgData name="Clare Macrae" userId="26c43732bc9fa737" providerId="LiveId" clId="{1B31BEE0-9239-7141-B3F1-2DB87F65C316}" dt="2021-06-18T11:59:56.510" v="938" actId="6264"/>
          <ac:spMkLst>
            <pc:docMk/>
            <pc:sldMk cId="179015239" sldId="374"/>
            <ac:spMk id="8" creationId="{BD96730F-1FD6-2D49-A774-B27873704A80}"/>
          </ac:spMkLst>
        </pc:spChg>
        <pc:spChg chg="add del mod">
          <ac:chgData name="Clare Macrae" userId="26c43732bc9fa737" providerId="LiveId" clId="{1B31BEE0-9239-7141-B3F1-2DB87F65C316}" dt="2021-06-18T11:59:56.510" v="938" actId="6264"/>
          <ac:spMkLst>
            <pc:docMk/>
            <pc:sldMk cId="179015239" sldId="374"/>
            <ac:spMk id="9" creationId="{CD61FEE0-E885-3F4A-87AA-613C6FFD41D6}"/>
          </ac:spMkLst>
        </pc:spChg>
        <pc:spChg chg="add del mod">
          <ac:chgData name="Clare Macrae" userId="26c43732bc9fa737" providerId="LiveId" clId="{1B31BEE0-9239-7141-B3F1-2DB87F65C316}" dt="2021-06-18T11:59:56.510" v="938" actId="6264"/>
          <ac:spMkLst>
            <pc:docMk/>
            <pc:sldMk cId="179015239" sldId="374"/>
            <ac:spMk id="10" creationId="{AC361938-68F4-3444-8E01-CE3FD5FC6030}"/>
          </ac:spMkLst>
        </pc:spChg>
        <pc:spChg chg="add mod ord">
          <ac:chgData name="Clare Macrae" userId="26c43732bc9fa737" providerId="LiveId" clId="{1B31BEE0-9239-7141-B3F1-2DB87F65C316}" dt="2021-06-18T12:03:47.814" v="958" actId="13244"/>
          <ac:spMkLst>
            <pc:docMk/>
            <pc:sldMk cId="179015239" sldId="374"/>
            <ac:spMk id="13" creationId="{089FDFB6-974A-9A48-8895-BF9A2BBD0394}"/>
          </ac:spMkLst>
        </pc:spChg>
        <pc:spChg chg="add del mod">
          <ac:chgData name="Clare Macrae" userId="26c43732bc9fa737" providerId="LiveId" clId="{1B31BEE0-9239-7141-B3F1-2DB87F65C316}" dt="2021-06-18T12:01:35.485" v="945" actId="478"/>
          <ac:spMkLst>
            <pc:docMk/>
            <pc:sldMk cId="179015239" sldId="374"/>
            <ac:spMk id="14" creationId="{C6CB4970-D0FB-C64C-A9C6-56A3A5031EA8}"/>
          </ac:spMkLst>
        </pc:spChg>
        <pc:picChg chg="del mod ord">
          <ac:chgData name="Clare Macrae" userId="26c43732bc9fa737" providerId="LiveId" clId="{1B31BEE0-9239-7141-B3F1-2DB87F65C316}" dt="2021-06-18T12:01:20.410" v="944" actId="478"/>
          <ac:picMkLst>
            <pc:docMk/>
            <pc:sldMk cId="179015239" sldId="374"/>
            <ac:picMk id="12" creationId="{4AB8D379-0B9F-434F-A1B3-AC71CE4E6801}"/>
          </ac:picMkLst>
        </pc:picChg>
      </pc:sldChg>
      <pc:sldChg chg="addSp delSp modSp mod modClrScheme delAnim chgLayout">
        <pc:chgData name="Clare Macrae" userId="26c43732bc9fa737" providerId="LiveId" clId="{1B31BEE0-9239-7141-B3F1-2DB87F65C316}" dt="2021-06-19T08:39:33.050" v="4350"/>
        <pc:sldMkLst>
          <pc:docMk/>
          <pc:sldMk cId="2819232617" sldId="380"/>
        </pc:sldMkLst>
        <pc:spChg chg="mod ord">
          <ac:chgData name="Clare Macrae" userId="26c43732bc9fa737" providerId="LiveId" clId="{1B31BEE0-9239-7141-B3F1-2DB87F65C316}" dt="2021-06-19T08:38:47.379" v="4337" actId="700"/>
          <ac:spMkLst>
            <pc:docMk/>
            <pc:sldMk cId="2819232617" sldId="380"/>
            <ac:spMk id="2" creationId="{2AD32602-383A-7E42-9E14-CFFD5DDDD261}"/>
          </ac:spMkLst>
        </pc:spChg>
        <pc:spChg chg="del">
          <ac:chgData name="Clare Macrae" userId="26c43732bc9fa737" providerId="LiveId" clId="{1B31BEE0-9239-7141-B3F1-2DB87F65C316}" dt="2021-06-19T08:39:00.782" v="4338" actId="478"/>
          <ac:spMkLst>
            <pc:docMk/>
            <pc:sldMk cId="2819232617" sldId="380"/>
            <ac:spMk id="3" creationId="{DD778FDD-2AE5-924F-B73A-D6525D99C332}"/>
          </ac:spMkLst>
        </pc:spChg>
        <pc:spChg chg="mod ord">
          <ac:chgData name="Clare Macrae" userId="26c43732bc9fa737" providerId="LiveId" clId="{1B31BEE0-9239-7141-B3F1-2DB87F65C316}" dt="2021-06-19T08:38:47.379" v="4337" actId="700"/>
          <ac:spMkLst>
            <pc:docMk/>
            <pc:sldMk cId="2819232617" sldId="380"/>
            <ac:spMk id="4" creationId="{453B2C48-8D79-CA4E-869A-415C37C85FCB}"/>
          </ac:spMkLst>
        </pc:spChg>
        <pc:spChg chg="mod ord">
          <ac:chgData name="Clare Macrae" userId="26c43732bc9fa737" providerId="LiveId" clId="{1B31BEE0-9239-7141-B3F1-2DB87F65C316}" dt="2021-06-19T08:38:47.379" v="4337" actId="700"/>
          <ac:spMkLst>
            <pc:docMk/>
            <pc:sldMk cId="2819232617" sldId="380"/>
            <ac:spMk id="5" creationId="{C6D36B0C-F1F3-374D-B982-2FDF072F75A0}"/>
          </ac:spMkLst>
        </pc:spChg>
        <pc:spChg chg="add del mod">
          <ac:chgData name="Clare Macrae" userId="26c43732bc9fa737" providerId="LiveId" clId="{1B31BEE0-9239-7141-B3F1-2DB87F65C316}" dt="2021-06-19T08:39:33.050" v="4350"/>
          <ac:spMkLst>
            <pc:docMk/>
            <pc:sldMk cId="2819232617" sldId="380"/>
            <ac:spMk id="12" creationId="{7DD0014C-DCFB-B34F-9594-E33D7CBAA39F}"/>
          </ac:spMkLst>
        </pc:spChg>
        <pc:spChg chg="del">
          <ac:chgData name="Clare Macrae" userId="26c43732bc9fa737" providerId="LiveId" clId="{1B31BEE0-9239-7141-B3F1-2DB87F65C316}" dt="2021-06-19T08:39:23.509" v="4348" actId="478"/>
          <ac:spMkLst>
            <pc:docMk/>
            <pc:sldMk cId="2819232617" sldId="380"/>
            <ac:spMk id="15" creationId="{7AF9CFF4-941F-3E4B-944F-D1C634F4FCD6}"/>
          </ac:spMkLst>
        </pc:spChg>
        <pc:spChg chg="del">
          <ac:chgData name="Clare Macrae" userId="26c43732bc9fa737" providerId="LiveId" clId="{1B31BEE0-9239-7141-B3F1-2DB87F65C316}" dt="2021-06-19T08:39:22.029" v="4347" actId="478"/>
          <ac:spMkLst>
            <pc:docMk/>
            <pc:sldMk cId="2819232617" sldId="380"/>
            <ac:spMk id="16" creationId="{E70DE006-A662-2449-86C0-58D88F5FBC2A}"/>
          </ac:spMkLst>
        </pc:spChg>
        <pc:spChg chg="add del mod">
          <ac:chgData name="Clare Macrae" userId="26c43732bc9fa737" providerId="LiveId" clId="{1B31BEE0-9239-7141-B3F1-2DB87F65C316}" dt="2021-06-19T08:39:26.686" v="4349" actId="478"/>
          <ac:spMkLst>
            <pc:docMk/>
            <pc:sldMk cId="2819232617" sldId="380"/>
            <ac:spMk id="17" creationId="{A86E5DCB-280E-F249-BD9F-2FEF5243029B}"/>
          </ac:spMkLst>
        </pc:spChg>
        <pc:spChg chg="add del mod">
          <ac:chgData name="Clare Macrae" userId="26c43732bc9fa737" providerId="LiveId" clId="{1B31BEE0-9239-7141-B3F1-2DB87F65C316}" dt="2021-06-18T12:52:28.424" v="1103"/>
          <ac:spMkLst>
            <pc:docMk/>
            <pc:sldMk cId="2819232617" sldId="380"/>
            <ac:spMk id="19" creationId="{8EBA7444-59EA-C745-B819-3A20F20368F7}"/>
          </ac:spMkLst>
        </pc:spChg>
        <pc:grpChg chg="del">
          <ac:chgData name="Clare Macrae" userId="26c43732bc9fa737" providerId="LiveId" clId="{1B31BEE0-9239-7141-B3F1-2DB87F65C316}" dt="2021-06-19T08:39:16.750" v="4345" actId="478"/>
          <ac:grpSpMkLst>
            <pc:docMk/>
            <pc:sldMk cId="2819232617" sldId="380"/>
            <ac:grpSpMk id="18" creationId="{4795E8B3-6672-B148-8047-1EF6756A41C6}"/>
          </ac:grpSpMkLst>
        </pc:grpChg>
        <pc:picChg chg="del mod ord">
          <ac:chgData name="Clare Macrae" userId="26c43732bc9fa737" providerId="LiveId" clId="{1B31BEE0-9239-7141-B3F1-2DB87F65C316}" dt="2021-06-19T08:39:01.839" v="4339" actId="478"/>
          <ac:picMkLst>
            <pc:docMk/>
            <pc:sldMk cId="2819232617" sldId="380"/>
            <ac:picMk id="6" creationId="{BCA50AB9-9D11-3241-A483-42798DDCA837}"/>
          </ac:picMkLst>
        </pc:picChg>
        <pc:picChg chg="del">
          <ac:chgData name="Clare Macrae" userId="26c43732bc9fa737" providerId="LiveId" clId="{1B31BEE0-9239-7141-B3F1-2DB87F65C316}" dt="2021-06-19T08:39:20.940" v="4346" actId="478"/>
          <ac:picMkLst>
            <pc:docMk/>
            <pc:sldMk cId="2819232617" sldId="380"/>
            <ac:picMk id="7" creationId="{8295AEC2-EBED-A44B-98EB-360C50338FAF}"/>
          </ac:picMkLst>
        </pc:picChg>
        <pc:picChg chg="del">
          <ac:chgData name="Clare Macrae" userId="26c43732bc9fa737" providerId="LiveId" clId="{1B31BEE0-9239-7141-B3F1-2DB87F65C316}" dt="2021-06-19T08:39:06.806" v="4341" actId="478"/>
          <ac:picMkLst>
            <pc:docMk/>
            <pc:sldMk cId="2819232617" sldId="380"/>
            <ac:picMk id="14" creationId="{02379021-244A-6842-806C-EFE98DE89E64}"/>
          </ac:picMkLst>
        </pc:picChg>
      </pc:sldChg>
      <pc:sldChg chg="del">
        <pc:chgData name="Clare Macrae" userId="26c43732bc9fa737" providerId="LiveId" clId="{1B31BEE0-9239-7141-B3F1-2DB87F65C316}" dt="2021-06-18T11:51:52.195" v="933" actId="2696"/>
        <pc:sldMkLst>
          <pc:docMk/>
          <pc:sldMk cId="3255589231" sldId="382"/>
        </pc:sldMkLst>
      </pc:sldChg>
      <pc:sldChg chg="del">
        <pc:chgData name="Clare Macrae" userId="26c43732bc9fa737" providerId="LiveId" clId="{1B31BEE0-9239-7141-B3F1-2DB87F65C316}" dt="2021-06-19T08:26:28.281" v="4181" actId="2696"/>
        <pc:sldMkLst>
          <pc:docMk/>
          <pc:sldMk cId="3183729327" sldId="384"/>
        </pc:sldMkLst>
      </pc:sldChg>
      <pc:sldChg chg="addSp modSp del">
        <pc:chgData name="Clare Macrae" userId="26c43732bc9fa737" providerId="LiveId" clId="{1B31BEE0-9239-7141-B3F1-2DB87F65C316}" dt="2021-06-19T08:04:22.768" v="4018" actId="2696"/>
        <pc:sldMkLst>
          <pc:docMk/>
          <pc:sldMk cId="2332968109" sldId="388"/>
        </pc:sldMkLst>
        <pc:spChg chg="add mod">
          <ac:chgData name="Clare Macrae" userId="26c43732bc9fa737" providerId="LiveId" clId="{1B31BEE0-9239-7141-B3F1-2DB87F65C316}" dt="2021-06-18T12:53:14.840" v="1109"/>
          <ac:spMkLst>
            <pc:docMk/>
            <pc:sldMk cId="2332968109" sldId="388"/>
            <ac:spMk id="17" creationId="{C88F6564-2C4B-6D4C-812B-642F50AE7FA0}"/>
          </ac:spMkLst>
        </pc:spChg>
      </pc:sldChg>
      <pc:sldChg chg="addSp modSp del">
        <pc:chgData name="Clare Macrae" userId="26c43732bc9fa737" providerId="LiveId" clId="{1B31BEE0-9239-7141-B3F1-2DB87F65C316}" dt="2021-06-19T08:04:22.768" v="4018" actId="2696"/>
        <pc:sldMkLst>
          <pc:docMk/>
          <pc:sldMk cId="171538262" sldId="389"/>
        </pc:sldMkLst>
        <pc:spChg chg="add mod">
          <ac:chgData name="Clare Macrae" userId="26c43732bc9fa737" providerId="LiveId" clId="{1B31BEE0-9239-7141-B3F1-2DB87F65C316}" dt="2021-06-18T12:53:18.373" v="1111"/>
          <ac:spMkLst>
            <pc:docMk/>
            <pc:sldMk cId="171538262" sldId="389"/>
            <ac:spMk id="22" creationId="{DDF8E064-CD1E-4749-889E-6026BCE8F9D6}"/>
          </ac:spMkLst>
        </pc:spChg>
      </pc:sldChg>
      <pc:sldChg chg="addSp modSp del">
        <pc:chgData name="Clare Macrae" userId="26c43732bc9fa737" providerId="LiveId" clId="{1B31BEE0-9239-7141-B3F1-2DB87F65C316}" dt="2021-06-19T08:04:22.768" v="4018" actId="2696"/>
        <pc:sldMkLst>
          <pc:docMk/>
          <pc:sldMk cId="2785267449" sldId="390"/>
        </pc:sldMkLst>
        <pc:spChg chg="add mod">
          <ac:chgData name="Clare Macrae" userId="26c43732bc9fa737" providerId="LiveId" clId="{1B31BEE0-9239-7141-B3F1-2DB87F65C316}" dt="2021-06-18T12:53:16.524" v="1110"/>
          <ac:spMkLst>
            <pc:docMk/>
            <pc:sldMk cId="2785267449" sldId="390"/>
            <ac:spMk id="13" creationId="{35C80F21-21A4-044C-8540-1E414CB11751}"/>
          </ac:spMkLst>
        </pc:spChg>
      </pc:sldChg>
      <pc:sldChg chg="delSp modSp mod modNotesTx">
        <pc:chgData name="Clare Macrae" userId="26c43732bc9fa737" providerId="LiveId" clId="{1B31BEE0-9239-7141-B3F1-2DB87F65C316}" dt="2021-06-18T08:16:00.942" v="409" actId="113"/>
        <pc:sldMkLst>
          <pc:docMk/>
          <pc:sldMk cId="93216684" sldId="391"/>
        </pc:sldMkLst>
        <pc:spChg chg="mod">
          <ac:chgData name="Clare Macrae" userId="26c43732bc9fa737" providerId="LiveId" clId="{1B31BEE0-9239-7141-B3F1-2DB87F65C316}" dt="2021-06-18T08:16:00.942" v="409" actId="113"/>
          <ac:spMkLst>
            <pc:docMk/>
            <pc:sldMk cId="93216684" sldId="391"/>
            <ac:spMk id="2" creationId="{EA614F7C-39EC-4545-8196-BD665229132A}"/>
          </ac:spMkLst>
        </pc:spChg>
        <pc:spChg chg="mod">
          <ac:chgData name="Clare Macrae" userId="26c43732bc9fa737" providerId="LiveId" clId="{1B31BEE0-9239-7141-B3F1-2DB87F65C316}" dt="2021-06-08T09:26:28.896" v="51" actId="20577"/>
          <ac:spMkLst>
            <pc:docMk/>
            <pc:sldMk cId="93216684" sldId="391"/>
            <ac:spMk id="3" creationId="{59C781AD-8D1A-D146-9FD6-62EC5D52B599}"/>
          </ac:spMkLst>
        </pc:spChg>
        <pc:picChg chg="del">
          <ac:chgData name="Clare Macrae" userId="26c43732bc9fa737" providerId="LiveId" clId="{1B31BEE0-9239-7141-B3F1-2DB87F65C316}" dt="2021-06-08T09:25:13.116" v="0" actId="478"/>
          <ac:picMkLst>
            <pc:docMk/>
            <pc:sldMk cId="93216684" sldId="391"/>
            <ac:picMk id="1026" creationId="{48BB9731-BE46-1C4C-8A8D-95DEB60B6C4E}"/>
          </ac:picMkLst>
        </pc:picChg>
      </pc:sldChg>
      <pc:sldChg chg="del">
        <pc:chgData name="Clare Macrae" userId="26c43732bc9fa737" providerId="LiveId" clId="{1B31BEE0-9239-7141-B3F1-2DB87F65C316}" dt="2021-06-19T07:38:00.478" v="3582" actId="2696"/>
        <pc:sldMkLst>
          <pc:docMk/>
          <pc:sldMk cId="2119116370" sldId="392"/>
        </pc:sldMkLst>
      </pc:sldChg>
      <pc:sldChg chg="del">
        <pc:chgData name="Clare Macrae" userId="26c43732bc9fa737" providerId="LiveId" clId="{1B31BEE0-9239-7141-B3F1-2DB87F65C316}" dt="2021-06-18T12:32:38.158" v="1061" actId="2696"/>
        <pc:sldMkLst>
          <pc:docMk/>
          <pc:sldMk cId="716705128" sldId="401"/>
        </pc:sldMkLst>
      </pc:sldChg>
      <pc:sldChg chg="modSp del mod">
        <pc:chgData name="Clare Macrae" userId="26c43732bc9fa737" providerId="LiveId" clId="{1B31BEE0-9239-7141-B3F1-2DB87F65C316}" dt="2021-06-19T08:09:13.454" v="4103" actId="2696"/>
        <pc:sldMkLst>
          <pc:docMk/>
          <pc:sldMk cId="275453840" sldId="403"/>
        </pc:sldMkLst>
        <pc:spChg chg="mod">
          <ac:chgData name="Clare Macrae" userId="26c43732bc9fa737" providerId="LiveId" clId="{1B31BEE0-9239-7141-B3F1-2DB87F65C316}" dt="2021-06-19T08:08:02.852" v="4097" actId="20577"/>
          <ac:spMkLst>
            <pc:docMk/>
            <pc:sldMk cId="275453840" sldId="403"/>
            <ac:spMk id="6" creationId="{4574D385-B6FC-CD43-B3E0-01F749FEE159}"/>
          </ac:spMkLst>
        </pc:spChg>
      </pc:sldChg>
      <pc:sldChg chg="del">
        <pc:chgData name="Clare Macrae" userId="26c43732bc9fa737" providerId="LiveId" clId="{1B31BEE0-9239-7141-B3F1-2DB87F65C316}" dt="2021-06-19T08:08:24.645" v="4098" actId="2696"/>
        <pc:sldMkLst>
          <pc:docMk/>
          <pc:sldMk cId="1840776110" sldId="404"/>
        </pc:sldMkLst>
      </pc:sldChg>
      <pc:sldChg chg="add del mod ord modShow">
        <pc:chgData name="Clare Macrae" userId="26c43732bc9fa737" providerId="LiveId" clId="{1B31BEE0-9239-7141-B3F1-2DB87F65C316}" dt="2021-06-19T07:38:00.478" v="3582" actId="2696"/>
        <pc:sldMkLst>
          <pc:docMk/>
          <pc:sldMk cId="3257446544" sldId="405"/>
        </pc:sldMkLst>
      </pc:sldChg>
      <pc:sldChg chg="addSp delSp modSp add del mod ord modShow">
        <pc:chgData name="Clare Macrae" userId="26c43732bc9fa737" providerId="LiveId" clId="{1B31BEE0-9239-7141-B3F1-2DB87F65C316}" dt="2021-06-19T07:38:00.478" v="3582" actId="2696"/>
        <pc:sldMkLst>
          <pc:docMk/>
          <pc:sldMk cId="1843573199" sldId="406"/>
        </pc:sldMkLst>
        <pc:spChg chg="add mod">
          <ac:chgData name="Clare Macrae" userId="26c43732bc9fa737" providerId="LiveId" clId="{1B31BEE0-9239-7141-B3F1-2DB87F65C316}" dt="2021-06-17T16:46:06.241" v="257" actId="207"/>
          <ac:spMkLst>
            <pc:docMk/>
            <pc:sldMk cId="1843573199" sldId="406"/>
            <ac:spMk id="5" creationId="{DF6AAE6F-4B45-4C48-96D9-4FDA31E6B3B2}"/>
          </ac:spMkLst>
        </pc:spChg>
        <pc:spChg chg="add mod">
          <ac:chgData name="Clare Macrae" userId="26c43732bc9fa737" providerId="LiveId" clId="{1B31BEE0-9239-7141-B3F1-2DB87F65C316}" dt="2021-06-18T12:52:03.953" v="1095"/>
          <ac:spMkLst>
            <pc:docMk/>
            <pc:sldMk cId="1843573199" sldId="406"/>
            <ac:spMk id="16" creationId="{10096DC1-9ECB-7748-BE23-24148DB60AB4}"/>
          </ac:spMkLst>
        </pc:spChg>
        <pc:picChg chg="add mod">
          <ac:chgData name="Clare Macrae" userId="26c43732bc9fa737" providerId="LiveId" clId="{1B31BEE0-9239-7141-B3F1-2DB87F65C316}" dt="2021-06-17T16:42:29.839" v="246" actId="1076"/>
          <ac:picMkLst>
            <pc:docMk/>
            <pc:sldMk cId="1843573199" sldId="406"/>
            <ac:picMk id="6" creationId="{EA72DED3-CFA4-5541-9A88-B1ED06F39B09}"/>
          </ac:picMkLst>
        </pc:picChg>
        <pc:picChg chg="add del">
          <ac:chgData name="Clare Macrae" userId="26c43732bc9fa737" providerId="LiveId" clId="{1B31BEE0-9239-7141-B3F1-2DB87F65C316}" dt="2021-06-17T16:42:58.321" v="248"/>
          <ac:picMkLst>
            <pc:docMk/>
            <pc:sldMk cId="1843573199" sldId="406"/>
            <ac:picMk id="15" creationId="{28D6E636-8A13-9047-B1A8-B657B3AA27E7}"/>
          </ac:picMkLst>
        </pc:picChg>
        <pc:picChg chg="add del">
          <ac:chgData name="Clare Macrae" userId="26c43732bc9fa737" providerId="LiveId" clId="{1B31BEE0-9239-7141-B3F1-2DB87F65C316}" dt="2021-06-17T16:43:05.196" v="250"/>
          <ac:picMkLst>
            <pc:docMk/>
            <pc:sldMk cId="1843573199" sldId="406"/>
            <ac:picMk id="16" creationId="{7C991338-6691-574B-BBF7-3DC15BEB7153}"/>
          </ac:picMkLst>
        </pc:picChg>
        <pc:picChg chg="add del mod">
          <ac:chgData name="Clare Macrae" userId="26c43732bc9fa737" providerId="LiveId" clId="{1B31BEE0-9239-7141-B3F1-2DB87F65C316}" dt="2021-06-17T16:48:47.655" v="266" actId="478"/>
          <ac:picMkLst>
            <pc:docMk/>
            <pc:sldMk cId="1843573199" sldId="406"/>
            <ac:picMk id="18" creationId="{F1DC67C6-6ECF-7A44-97B6-4A48FC493735}"/>
          </ac:picMkLst>
        </pc:picChg>
        <pc:picChg chg="add mod">
          <ac:chgData name="Clare Macrae" userId="26c43732bc9fa737" providerId="LiveId" clId="{1B31BEE0-9239-7141-B3F1-2DB87F65C316}" dt="2021-06-17T16:44:58.651" v="255" actId="1076"/>
          <ac:picMkLst>
            <pc:docMk/>
            <pc:sldMk cId="1843573199" sldId="406"/>
            <ac:picMk id="20" creationId="{BD72919A-6B37-AA43-854E-5867FB85C4EE}"/>
          </ac:picMkLst>
        </pc:picChg>
      </pc:sldChg>
      <pc:sldChg chg="addSp delSp modSp add del mod ord modShow">
        <pc:chgData name="Clare Macrae" userId="26c43732bc9fa737" providerId="LiveId" clId="{1B31BEE0-9239-7141-B3F1-2DB87F65C316}" dt="2021-06-19T07:38:00.478" v="3582" actId="2696"/>
        <pc:sldMkLst>
          <pc:docMk/>
          <pc:sldMk cId="257739322" sldId="407"/>
        </pc:sldMkLst>
        <pc:spChg chg="mod">
          <ac:chgData name="Clare Macrae" userId="26c43732bc9fa737" providerId="LiveId" clId="{1B31BEE0-9239-7141-B3F1-2DB87F65C316}" dt="2021-06-17T16:48:28.921" v="265" actId="207"/>
          <ac:spMkLst>
            <pc:docMk/>
            <pc:sldMk cId="257739322" sldId="407"/>
            <ac:spMk id="5" creationId="{DF6AAE6F-4B45-4C48-96D9-4FDA31E6B3B2}"/>
          </ac:spMkLst>
        </pc:spChg>
        <pc:spChg chg="add mod">
          <ac:chgData name="Clare Macrae" userId="26c43732bc9fa737" providerId="LiveId" clId="{1B31BEE0-9239-7141-B3F1-2DB87F65C316}" dt="2021-06-18T12:52:06.588" v="1097"/>
          <ac:spMkLst>
            <pc:docMk/>
            <pc:sldMk cId="257739322" sldId="407"/>
            <ac:spMk id="16" creationId="{C32426E0-10E1-5840-A980-089DCC0D5D72}"/>
          </ac:spMkLst>
        </pc:spChg>
        <pc:picChg chg="add del mod">
          <ac:chgData name="Clare Macrae" userId="26c43732bc9fa737" providerId="LiveId" clId="{1B31BEE0-9239-7141-B3F1-2DB87F65C316}" dt="2021-06-17T16:47:39.833" v="262" actId="478"/>
          <ac:picMkLst>
            <pc:docMk/>
            <pc:sldMk cId="257739322" sldId="407"/>
            <ac:picMk id="18" creationId="{F1DC67C6-6ECF-7A44-97B6-4A48FC493735}"/>
          </ac:picMkLst>
        </pc:picChg>
        <pc:picChg chg="del">
          <ac:chgData name="Clare Macrae" userId="26c43732bc9fa737" providerId="LiveId" clId="{1B31BEE0-9239-7141-B3F1-2DB87F65C316}" dt="2021-06-17T16:47:42.157" v="263" actId="478"/>
          <ac:picMkLst>
            <pc:docMk/>
            <pc:sldMk cId="257739322" sldId="407"/>
            <ac:picMk id="20" creationId="{BD72919A-6B37-AA43-854E-5867FB85C4EE}"/>
          </ac:picMkLst>
        </pc:picChg>
      </pc:sldChg>
      <pc:sldChg chg="addSp delSp modSp add del mod ord modShow">
        <pc:chgData name="Clare Macrae" userId="26c43732bc9fa737" providerId="LiveId" clId="{1B31BEE0-9239-7141-B3F1-2DB87F65C316}" dt="2021-06-19T07:38:00.478" v="3582" actId="2696"/>
        <pc:sldMkLst>
          <pc:docMk/>
          <pc:sldMk cId="3057217334" sldId="408"/>
        </pc:sldMkLst>
        <pc:spChg chg="add del mod">
          <ac:chgData name="Clare Macrae" userId="26c43732bc9fa737" providerId="LiveId" clId="{1B31BEE0-9239-7141-B3F1-2DB87F65C316}" dt="2021-06-17T16:55:37.257" v="329"/>
          <ac:spMkLst>
            <pc:docMk/>
            <pc:sldMk cId="3057217334" sldId="408"/>
            <ac:spMk id="5" creationId="{DF6AAE6F-4B45-4C48-96D9-4FDA31E6B3B2}"/>
          </ac:spMkLst>
        </pc:spChg>
        <pc:spChg chg="add del mod">
          <ac:chgData name="Clare Macrae" userId="26c43732bc9fa737" providerId="LiveId" clId="{1B31BEE0-9239-7141-B3F1-2DB87F65C316}" dt="2021-06-17T16:55:37.257" v="329"/>
          <ac:spMkLst>
            <pc:docMk/>
            <pc:sldMk cId="3057217334" sldId="408"/>
            <ac:spMk id="15" creationId="{31358CE4-02E8-DB41-B6BA-5F3A002781B5}"/>
          </ac:spMkLst>
        </pc:spChg>
        <pc:spChg chg="mod">
          <ac:chgData name="Clare Macrae" userId="26c43732bc9fa737" providerId="LiveId" clId="{1B31BEE0-9239-7141-B3F1-2DB87F65C316}" dt="2021-06-17T16:54:59.429" v="325"/>
          <ac:spMkLst>
            <pc:docMk/>
            <pc:sldMk cId="3057217334" sldId="408"/>
            <ac:spMk id="17" creationId="{37B9C006-5FC1-9A47-87B9-010DBDE28251}"/>
          </ac:spMkLst>
        </pc:spChg>
        <pc:spChg chg="add mod">
          <ac:chgData name="Clare Macrae" userId="26c43732bc9fa737" providerId="LiveId" clId="{1B31BEE0-9239-7141-B3F1-2DB87F65C316}" dt="2021-06-18T12:52:07.889" v="1098"/>
          <ac:spMkLst>
            <pc:docMk/>
            <pc:sldMk cId="3057217334" sldId="408"/>
            <ac:spMk id="17" creationId="{E58C5AD5-7E0C-B145-AA78-95CFAB57884C}"/>
          </ac:spMkLst>
        </pc:spChg>
        <pc:spChg chg="mod">
          <ac:chgData name="Clare Macrae" userId="26c43732bc9fa737" providerId="LiveId" clId="{1B31BEE0-9239-7141-B3F1-2DB87F65C316}" dt="2021-06-17T16:55:16.556" v="327"/>
          <ac:spMkLst>
            <pc:docMk/>
            <pc:sldMk cId="3057217334" sldId="408"/>
            <ac:spMk id="19" creationId="{556EDCFC-0008-A04E-9A5E-3533939831D9}"/>
          </ac:spMkLst>
        </pc:spChg>
        <pc:spChg chg="mod">
          <ac:chgData name="Clare Macrae" userId="26c43732bc9fa737" providerId="LiveId" clId="{1B31BEE0-9239-7141-B3F1-2DB87F65C316}" dt="2021-06-17T16:55:37.257" v="329"/>
          <ac:spMkLst>
            <pc:docMk/>
            <pc:sldMk cId="3057217334" sldId="408"/>
            <ac:spMk id="20" creationId="{7D937E16-8E29-8B44-8BA0-A8080D7B6319}"/>
          </ac:spMkLst>
        </pc:spChg>
      </pc:sldChg>
      <pc:sldChg chg="addSp modSp add del mod ord modShow">
        <pc:chgData name="Clare Macrae" userId="26c43732bc9fa737" providerId="LiveId" clId="{1B31BEE0-9239-7141-B3F1-2DB87F65C316}" dt="2021-06-19T07:38:00.478" v="3582" actId="2696"/>
        <pc:sldMkLst>
          <pc:docMk/>
          <pc:sldMk cId="2272060409" sldId="409"/>
        </pc:sldMkLst>
        <pc:spChg chg="add mod">
          <ac:chgData name="Clare Macrae" userId="26c43732bc9fa737" providerId="LiveId" clId="{1B31BEE0-9239-7141-B3F1-2DB87F65C316}" dt="2021-06-17T16:57:24.976" v="371" actId="1076"/>
          <ac:spMkLst>
            <pc:docMk/>
            <pc:sldMk cId="2272060409" sldId="409"/>
            <ac:spMk id="16" creationId="{B63FB74A-01AE-3743-9550-F958A7E4A3DF}"/>
          </ac:spMkLst>
        </pc:spChg>
        <pc:spChg chg="add mod">
          <ac:chgData name="Clare Macrae" userId="26c43732bc9fa737" providerId="LiveId" clId="{1B31BEE0-9239-7141-B3F1-2DB87F65C316}" dt="2021-06-18T12:52:05.207" v="1096"/>
          <ac:spMkLst>
            <pc:docMk/>
            <pc:sldMk cId="2272060409" sldId="409"/>
            <ac:spMk id="17" creationId="{9F8FE829-3AF1-DB47-B9CD-BE653A424F2C}"/>
          </ac:spMkLst>
        </pc:spChg>
      </pc:sldChg>
      <pc:sldChg chg="add del">
        <pc:chgData name="Clare Macrae" userId="26c43732bc9fa737" providerId="LiveId" clId="{1B31BEE0-9239-7141-B3F1-2DB87F65C316}" dt="2021-06-17T16:56:00.054" v="331" actId="2890"/>
        <pc:sldMkLst>
          <pc:docMk/>
          <pc:sldMk cId="4138601204" sldId="409"/>
        </pc:sldMkLst>
      </pc:sldChg>
      <pc:sldChg chg="addSp delSp modSp new mod ord modAnim">
        <pc:chgData name="Clare Macrae" userId="26c43732bc9fa737" providerId="LiveId" clId="{1B31BEE0-9239-7141-B3F1-2DB87F65C316}" dt="2021-06-18T19:12:22.003" v="3069"/>
        <pc:sldMkLst>
          <pc:docMk/>
          <pc:sldMk cId="2647310812" sldId="410"/>
        </pc:sldMkLst>
        <pc:spChg chg="add del mod">
          <ac:chgData name="Clare Macrae" userId="26c43732bc9fa737" providerId="LiveId" clId="{1B31BEE0-9239-7141-B3F1-2DB87F65C316}" dt="2021-06-18T18:52:00.770" v="2756" actId="478"/>
          <ac:spMkLst>
            <pc:docMk/>
            <pc:sldMk cId="2647310812" sldId="410"/>
            <ac:spMk id="8" creationId="{D09A2CA4-FBD1-A548-847B-B7C7D3187D23}"/>
          </ac:spMkLst>
        </pc:spChg>
        <pc:spChg chg="add mod">
          <ac:chgData name="Clare Macrae" userId="26c43732bc9fa737" providerId="LiveId" clId="{1B31BEE0-9239-7141-B3F1-2DB87F65C316}" dt="2021-06-18T18:57:03.409" v="2782" actId="408"/>
          <ac:spMkLst>
            <pc:docMk/>
            <pc:sldMk cId="2647310812" sldId="410"/>
            <ac:spMk id="11" creationId="{34C946B8-0E09-654B-9828-3971E9C10955}"/>
          </ac:spMkLst>
        </pc:spChg>
        <pc:spChg chg="add del mod">
          <ac:chgData name="Clare Macrae" userId="26c43732bc9fa737" providerId="LiveId" clId="{1B31BEE0-9239-7141-B3F1-2DB87F65C316}" dt="2021-06-18T18:59:18.242" v="2812" actId="478"/>
          <ac:spMkLst>
            <pc:docMk/>
            <pc:sldMk cId="2647310812" sldId="410"/>
            <ac:spMk id="15" creationId="{6268E591-D27F-BC47-86DC-03DFB8BE1988}"/>
          </ac:spMkLst>
        </pc:spChg>
        <pc:spChg chg="add mod">
          <ac:chgData name="Clare Macrae" userId="26c43732bc9fa737" providerId="LiveId" clId="{1B31BEE0-9239-7141-B3F1-2DB87F65C316}" dt="2021-06-18T19:09:33.548" v="3048" actId="1076"/>
          <ac:spMkLst>
            <pc:docMk/>
            <pc:sldMk cId="2647310812" sldId="410"/>
            <ac:spMk id="16" creationId="{A9F6EA10-7F0C-C149-81C0-3F92159623F2}"/>
          </ac:spMkLst>
        </pc:spChg>
        <pc:spChg chg="add mod">
          <ac:chgData name="Clare Macrae" userId="26c43732bc9fa737" providerId="LiveId" clId="{1B31BEE0-9239-7141-B3F1-2DB87F65C316}" dt="2021-06-18T19:09:52.235" v="3061" actId="465"/>
          <ac:spMkLst>
            <pc:docMk/>
            <pc:sldMk cId="2647310812" sldId="410"/>
            <ac:spMk id="17" creationId="{05E8A370-3622-4140-859D-EC8A70AAFEC4}"/>
          </ac:spMkLst>
        </pc:spChg>
        <pc:spChg chg="add mod">
          <ac:chgData name="Clare Macrae" userId="26c43732bc9fa737" providerId="LiveId" clId="{1B31BEE0-9239-7141-B3F1-2DB87F65C316}" dt="2021-06-18T19:09:52.235" v="3061" actId="465"/>
          <ac:spMkLst>
            <pc:docMk/>
            <pc:sldMk cId="2647310812" sldId="410"/>
            <ac:spMk id="18" creationId="{D57458E4-0D96-B749-B36D-A4DA41529F50}"/>
          </ac:spMkLst>
        </pc:spChg>
        <pc:spChg chg="add mod">
          <ac:chgData name="Clare Macrae" userId="26c43732bc9fa737" providerId="LiveId" clId="{1B31BEE0-9239-7141-B3F1-2DB87F65C316}" dt="2021-06-18T19:09:33.548" v="3048" actId="1076"/>
          <ac:spMkLst>
            <pc:docMk/>
            <pc:sldMk cId="2647310812" sldId="410"/>
            <ac:spMk id="19" creationId="{B61A5FCC-8216-C54E-8B90-888E1A0C3796}"/>
          </ac:spMkLst>
        </pc:spChg>
        <pc:spChg chg="add mod">
          <ac:chgData name="Clare Macrae" userId="26c43732bc9fa737" providerId="LiveId" clId="{1B31BEE0-9239-7141-B3F1-2DB87F65C316}" dt="2021-06-18T19:09:33.548" v="3048" actId="1076"/>
          <ac:spMkLst>
            <pc:docMk/>
            <pc:sldMk cId="2647310812" sldId="410"/>
            <ac:spMk id="20" creationId="{F33E9D7D-46A3-3447-9F86-AAF84DB4B5D2}"/>
          </ac:spMkLst>
        </pc:spChg>
        <pc:spChg chg="add mod">
          <ac:chgData name="Clare Macrae" userId="26c43732bc9fa737" providerId="LiveId" clId="{1B31BEE0-9239-7141-B3F1-2DB87F65C316}" dt="2021-06-18T19:12:12.326" v="3067" actId="1037"/>
          <ac:spMkLst>
            <pc:docMk/>
            <pc:sldMk cId="2647310812" sldId="410"/>
            <ac:spMk id="21" creationId="{5A69C9F3-BE7E-8A44-95BE-6D94A9DBDB31}"/>
          </ac:spMkLst>
        </pc:spChg>
        <pc:spChg chg="add mod">
          <ac:chgData name="Clare Macrae" userId="26c43732bc9fa737" providerId="LiveId" clId="{1B31BEE0-9239-7141-B3F1-2DB87F65C316}" dt="2021-06-18T19:09:52.235" v="3061" actId="465"/>
          <ac:spMkLst>
            <pc:docMk/>
            <pc:sldMk cId="2647310812" sldId="410"/>
            <ac:spMk id="22" creationId="{8F6A2490-5B73-5741-9073-5E26351171E8}"/>
          </ac:spMkLst>
        </pc:spChg>
        <pc:grpChg chg="add mod">
          <ac:chgData name="Clare Macrae" userId="26c43732bc9fa737" providerId="LiveId" clId="{1B31BEE0-9239-7141-B3F1-2DB87F65C316}" dt="2021-06-18T19:04:05.937" v="2975" actId="1076"/>
          <ac:grpSpMkLst>
            <pc:docMk/>
            <pc:sldMk cId="2647310812" sldId="410"/>
            <ac:grpSpMk id="14" creationId="{0FC20669-D28E-6A4B-8D28-211A7C5F6DB1}"/>
          </ac:grpSpMkLst>
        </pc:grpChg>
        <pc:picChg chg="add mod">
          <ac:chgData name="Clare Macrae" userId="26c43732bc9fa737" providerId="LiveId" clId="{1B31BEE0-9239-7141-B3F1-2DB87F65C316}" dt="2021-06-18T18:57:03.409" v="2782" actId="408"/>
          <ac:picMkLst>
            <pc:docMk/>
            <pc:sldMk cId="2647310812" sldId="410"/>
            <ac:picMk id="5" creationId="{B6293939-F17B-CC43-9E58-F151653E57A1}"/>
          </ac:picMkLst>
        </pc:picChg>
        <pc:picChg chg="add mod">
          <ac:chgData name="Clare Macrae" userId="26c43732bc9fa737" providerId="LiveId" clId="{1B31BEE0-9239-7141-B3F1-2DB87F65C316}" dt="2021-06-18T18:57:03.409" v="2782" actId="408"/>
          <ac:picMkLst>
            <pc:docMk/>
            <pc:sldMk cId="2647310812" sldId="410"/>
            <ac:picMk id="7" creationId="{D00201BC-9319-C943-A408-F327928D373B}"/>
          </ac:picMkLst>
        </pc:picChg>
        <pc:picChg chg="add mod">
          <ac:chgData name="Clare Macrae" userId="26c43732bc9fa737" providerId="LiveId" clId="{1B31BEE0-9239-7141-B3F1-2DB87F65C316}" dt="2021-06-18T19:09:19.187" v="3047" actId="1076"/>
          <ac:picMkLst>
            <pc:docMk/>
            <pc:sldMk cId="2647310812" sldId="410"/>
            <ac:picMk id="10" creationId="{1F5D5FB8-C6E6-D447-90B0-CBA42DC9A5AC}"/>
          </ac:picMkLst>
        </pc:picChg>
        <pc:picChg chg="add mod">
          <ac:chgData name="Clare Macrae" userId="26c43732bc9fa737" providerId="LiveId" clId="{1B31BEE0-9239-7141-B3F1-2DB87F65C316}" dt="2021-06-18T19:09:33.548" v="3048" actId="1076"/>
          <ac:picMkLst>
            <pc:docMk/>
            <pc:sldMk cId="2647310812" sldId="410"/>
            <ac:picMk id="13" creationId="{2EAAC530-62F2-114C-B64E-5EE225D0F374}"/>
          </ac:picMkLst>
        </pc:picChg>
      </pc:sldChg>
      <pc:sldChg chg="addSp modSp add mod modAnim">
        <pc:chgData name="Clare Macrae" userId="26c43732bc9fa737" providerId="LiveId" clId="{1B31BEE0-9239-7141-B3F1-2DB87F65C316}" dt="2021-06-18T19:17:16.987" v="3087"/>
        <pc:sldMkLst>
          <pc:docMk/>
          <pc:sldMk cId="3861949753" sldId="411"/>
        </pc:sldMkLst>
        <pc:spChg chg="mod">
          <ac:chgData name="Clare Macrae" userId="26c43732bc9fa737" providerId="LiveId" clId="{1B31BEE0-9239-7141-B3F1-2DB87F65C316}" dt="2021-06-18T19:15:03.801" v="3076" actId="403"/>
          <ac:spMkLst>
            <pc:docMk/>
            <pc:sldMk cId="3861949753" sldId="411"/>
            <ac:spMk id="5" creationId="{1075063D-10E7-6A4D-A823-CFE16052675C}"/>
          </ac:spMkLst>
        </pc:spChg>
        <pc:spChg chg="add mod">
          <ac:chgData name="Clare Macrae" userId="26c43732bc9fa737" providerId="LiveId" clId="{1B31BEE0-9239-7141-B3F1-2DB87F65C316}" dt="2021-06-18T19:16:07.855" v="3079"/>
          <ac:spMkLst>
            <pc:docMk/>
            <pc:sldMk cId="3861949753" sldId="411"/>
            <ac:spMk id="6" creationId="{E94EE0CF-64D3-2B42-914E-1C89CB7C740D}"/>
          </ac:spMkLst>
        </pc:spChg>
      </pc:sldChg>
      <pc:sldChg chg="addSp delSp modSp new del mod modClrScheme chgLayout">
        <pc:chgData name="Clare Macrae" userId="26c43732bc9fa737" providerId="LiveId" clId="{1B31BEE0-9239-7141-B3F1-2DB87F65C316}" dt="2021-06-18T08:32:34.741" v="854" actId="2696"/>
        <pc:sldMkLst>
          <pc:docMk/>
          <pc:sldMk cId="157432093" sldId="412"/>
        </pc:sldMkLst>
        <pc:spChg chg="del">
          <ac:chgData name="Clare Macrae" userId="26c43732bc9fa737" providerId="LiveId" clId="{1B31BEE0-9239-7141-B3F1-2DB87F65C316}" dt="2021-06-18T08:20:29.879" v="411" actId="700"/>
          <ac:spMkLst>
            <pc:docMk/>
            <pc:sldMk cId="157432093" sldId="412"/>
            <ac:spMk id="2" creationId="{51BAD884-BAE1-2A4E-92F7-C7E77DC8B485}"/>
          </ac:spMkLst>
        </pc:spChg>
        <pc:spChg chg="del">
          <ac:chgData name="Clare Macrae" userId="26c43732bc9fa737" providerId="LiveId" clId="{1B31BEE0-9239-7141-B3F1-2DB87F65C316}" dt="2021-06-18T08:20:29.879" v="411" actId="700"/>
          <ac:spMkLst>
            <pc:docMk/>
            <pc:sldMk cId="157432093" sldId="412"/>
            <ac:spMk id="3" creationId="{ECA4E1FD-AF10-1640-81F0-2D856E14EDF1}"/>
          </ac:spMkLst>
        </pc:spChg>
        <pc:spChg chg="mod ord">
          <ac:chgData name="Clare Macrae" userId="26c43732bc9fa737" providerId="LiveId" clId="{1B31BEE0-9239-7141-B3F1-2DB87F65C316}" dt="2021-06-18T08:20:29.879" v="411" actId="700"/>
          <ac:spMkLst>
            <pc:docMk/>
            <pc:sldMk cId="157432093" sldId="412"/>
            <ac:spMk id="4" creationId="{7DF679DA-BBA8-C44A-8724-32C92AD92C58}"/>
          </ac:spMkLst>
        </pc:spChg>
        <pc:spChg chg="mod ord">
          <ac:chgData name="Clare Macrae" userId="26c43732bc9fa737" providerId="LiveId" clId="{1B31BEE0-9239-7141-B3F1-2DB87F65C316}" dt="2021-06-18T08:20:29.879" v="411" actId="700"/>
          <ac:spMkLst>
            <pc:docMk/>
            <pc:sldMk cId="157432093" sldId="412"/>
            <ac:spMk id="5" creationId="{03CF677D-D327-9F41-9236-8C67F071D52B}"/>
          </ac:spMkLst>
        </pc:spChg>
        <pc:picChg chg="add mod">
          <ac:chgData name="Clare Macrae" userId="26c43732bc9fa737" providerId="LiveId" clId="{1B31BEE0-9239-7141-B3F1-2DB87F65C316}" dt="2021-06-18T08:23:10.318" v="723" actId="167"/>
          <ac:picMkLst>
            <pc:docMk/>
            <pc:sldMk cId="157432093" sldId="412"/>
            <ac:picMk id="7" creationId="{E02BE2AB-AE15-264E-9705-7EED5D4ED345}"/>
          </ac:picMkLst>
        </pc:picChg>
      </pc:sldChg>
      <pc:sldChg chg="addSp delSp modSp add mod ord setBg modAnim addCm delCm">
        <pc:chgData name="Clare Macrae" userId="26c43732bc9fa737" providerId="LiveId" clId="{1B31BEE0-9239-7141-B3F1-2DB87F65C316}" dt="2021-06-18T18:46:53.272" v="2742" actId="20578"/>
        <pc:sldMkLst>
          <pc:docMk/>
          <pc:sldMk cId="1936007551" sldId="413"/>
        </pc:sldMkLst>
        <pc:spChg chg="add del mod">
          <ac:chgData name="Clare Macrae" userId="26c43732bc9fa737" providerId="LiveId" clId="{1B31BEE0-9239-7141-B3F1-2DB87F65C316}" dt="2021-06-18T08:24:10.401" v="791"/>
          <ac:spMkLst>
            <pc:docMk/>
            <pc:sldMk cId="1936007551" sldId="413"/>
            <ac:spMk id="2" creationId="{5EEABE44-0FA1-F541-8935-F30879886F18}"/>
          </ac:spMkLst>
        </pc:spChg>
        <pc:spChg chg="mod ord">
          <ac:chgData name="Clare Macrae" userId="26c43732bc9fa737" providerId="LiveId" clId="{1B31BEE0-9239-7141-B3F1-2DB87F65C316}" dt="2021-06-18T18:44:08.900" v="2664" actId="26606"/>
          <ac:spMkLst>
            <pc:docMk/>
            <pc:sldMk cId="1936007551" sldId="413"/>
            <ac:spMk id="4" creationId="{7DF679DA-BBA8-C44A-8724-32C92AD92C58}"/>
          </ac:spMkLst>
        </pc:spChg>
        <pc:spChg chg="mod ord">
          <ac:chgData name="Clare Macrae" userId="26c43732bc9fa737" providerId="LiveId" clId="{1B31BEE0-9239-7141-B3F1-2DB87F65C316}" dt="2021-06-18T18:44:08.900" v="2664" actId="26606"/>
          <ac:spMkLst>
            <pc:docMk/>
            <pc:sldMk cId="1936007551" sldId="413"/>
            <ac:spMk id="5" creationId="{03CF677D-D327-9F41-9236-8C67F071D52B}"/>
          </ac:spMkLst>
        </pc:spChg>
        <pc:spChg chg="add del mod">
          <ac:chgData name="Clare Macrae" userId="26c43732bc9fa737" providerId="LiveId" clId="{1B31BEE0-9239-7141-B3F1-2DB87F65C316}" dt="2021-06-18T08:35:28.036" v="896" actId="478"/>
          <ac:spMkLst>
            <pc:docMk/>
            <pc:sldMk cId="1936007551" sldId="413"/>
            <ac:spMk id="6" creationId="{E81F177D-292B-FB41-8FBE-471BB4A2260F}"/>
          </ac:spMkLst>
        </pc:spChg>
        <pc:spChg chg="add mod">
          <ac:chgData name="Clare Macrae" userId="26c43732bc9fa737" providerId="LiveId" clId="{1B31BEE0-9239-7141-B3F1-2DB87F65C316}" dt="2021-06-18T18:46:20.140" v="2741" actId="14100"/>
          <ac:spMkLst>
            <pc:docMk/>
            <pc:sldMk cId="1936007551" sldId="413"/>
            <ac:spMk id="8" creationId="{488F34B2-BB1C-3942-A79B-58760F89350C}"/>
          </ac:spMkLst>
        </pc:spChg>
        <pc:spChg chg="add">
          <ac:chgData name="Clare Macrae" userId="26c43732bc9fa737" providerId="LiveId" clId="{1B31BEE0-9239-7141-B3F1-2DB87F65C316}" dt="2021-06-18T18:44:08.900" v="2664" actId="26606"/>
          <ac:spMkLst>
            <pc:docMk/>
            <pc:sldMk cId="1936007551" sldId="413"/>
            <ac:spMk id="9" creationId="{4F78DAAE-B0C3-49A3-8AB1-AD2FF0E3686F}"/>
          </ac:spMkLst>
        </pc:spChg>
        <pc:spChg chg="add">
          <ac:chgData name="Clare Macrae" userId="26c43732bc9fa737" providerId="LiveId" clId="{1B31BEE0-9239-7141-B3F1-2DB87F65C316}" dt="2021-06-18T18:44:08.900" v="2664" actId="26606"/>
          <ac:spMkLst>
            <pc:docMk/>
            <pc:sldMk cId="1936007551" sldId="413"/>
            <ac:spMk id="10" creationId="{F6A8A81D-3338-4B0F-A26F-A3D259D27681}"/>
          </ac:spMkLst>
        </pc:spChg>
        <pc:spChg chg="add">
          <ac:chgData name="Clare Macrae" userId="26c43732bc9fa737" providerId="LiveId" clId="{1B31BEE0-9239-7141-B3F1-2DB87F65C316}" dt="2021-06-18T18:44:08.900" v="2664" actId="26606"/>
          <ac:spMkLst>
            <pc:docMk/>
            <pc:sldMk cId="1936007551" sldId="413"/>
            <ac:spMk id="11" creationId="{40155665-7CE2-4939-AE5E-020DC1D20753}"/>
          </ac:spMkLst>
        </pc:spChg>
        <pc:spChg chg="add del">
          <ac:chgData name="Clare Macrae" userId="26c43732bc9fa737" providerId="LiveId" clId="{1B31BEE0-9239-7141-B3F1-2DB87F65C316}" dt="2021-06-18T18:44:00.699" v="2663" actId="26606"/>
          <ac:spMkLst>
            <pc:docMk/>
            <pc:sldMk cId="1936007551" sldId="413"/>
            <ac:spMk id="12" creationId="{9E07A5DF-FA84-4713-8362-5AD75093B13D}"/>
          </ac:spMkLst>
        </pc:spChg>
        <pc:spChg chg="add del">
          <ac:chgData name="Clare Macrae" userId="26c43732bc9fa737" providerId="LiveId" clId="{1B31BEE0-9239-7141-B3F1-2DB87F65C316}" dt="2021-06-18T18:44:00.699" v="2663" actId="26606"/>
          <ac:spMkLst>
            <pc:docMk/>
            <pc:sldMk cId="1936007551" sldId="413"/>
            <ac:spMk id="14" creationId="{55C041D8-A61A-4C01-9DE2-C3D9F4350B20}"/>
          </ac:spMkLst>
        </pc:spChg>
        <pc:spChg chg="add del">
          <ac:chgData name="Clare Macrae" userId="26c43732bc9fa737" providerId="LiveId" clId="{1B31BEE0-9239-7141-B3F1-2DB87F65C316}" dt="2021-06-18T18:44:00.699" v="2663" actId="26606"/>
          <ac:spMkLst>
            <pc:docMk/>
            <pc:sldMk cId="1936007551" sldId="413"/>
            <ac:spMk id="16" creationId="{D8128B2E-5871-4FE1-A4EC-AA3F53CAE86F}"/>
          </ac:spMkLst>
        </pc:spChg>
        <pc:graphicFrameChg chg="add del mod">
          <ac:chgData name="Clare Macrae" userId="26c43732bc9fa737" providerId="LiveId" clId="{1B31BEE0-9239-7141-B3F1-2DB87F65C316}" dt="2021-06-18T08:24:09.342" v="789"/>
          <ac:graphicFrameMkLst>
            <pc:docMk/>
            <pc:sldMk cId="1936007551" sldId="413"/>
            <ac:graphicFrameMk id="3" creationId="{BA43AA26-6528-794A-A5D4-25D454595FE1}"/>
          </ac:graphicFrameMkLst>
        </pc:graphicFrameChg>
        <pc:picChg chg="mod">
          <ac:chgData name="Clare Macrae" userId="26c43732bc9fa737" providerId="LiveId" clId="{1B31BEE0-9239-7141-B3F1-2DB87F65C316}" dt="2021-06-18T18:46:16.874" v="2740" actId="1038"/>
          <ac:picMkLst>
            <pc:docMk/>
            <pc:sldMk cId="1936007551" sldId="413"/>
            <ac:picMk id="7" creationId="{E02BE2AB-AE15-264E-9705-7EED5D4ED345}"/>
          </ac:picMkLst>
        </pc:picChg>
      </pc:sldChg>
      <pc:sldChg chg="addSp delSp modSp add mod ord delAnim modAnim">
        <pc:chgData name="Clare Macrae" userId="26c43732bc9fa737" providerId="LiveId" clId="{1B31BEE0-9239-7141-B3F1-2DB87F65C316}" dt="2021-06-18T18:46:58.920" v="2743" actId="20578"/>
        <pc:sldMkLst>
          <pc:docMk/>
          <pc:sldMk cId="97075246" sldId="414"/>
        </pc:sldMkLst>
        <pc:spChg chg="add mod">
          <ac:chgData name="Clare Macrae" userId="26c43732bc9fa737" providerId="LiveId" clId="{1B31BEE0-9239-7141-B3F1-2DB87F65C316}" dt="2021-06-18T18:39:02.308" v="2639" actId="313"/>
          <ac:spMkLst>
            <pc:docMk/>
            <pc:sldMk cId="97075246" sldId="414"/>
            <ac:spMk id="2" creationId="{43066EF5-1B18-1647-B568-149BF157A6AC}"/>
          </ac:spMkLst>
        </pc:spChg>
        <pc:spChg chg="del">
          <ac:chgData name="Clare Macrae" userId="26c43732bc9fa737" providerId="LiveId" clId="{1B31BEE0-9239-7141-B3F1-2DB87F65C316}" dt="2021-06-18T18:33:25.248" v="2578" actId="478"/>
          <ac:spMkLst>
            <pc:docMk/>
            <pc:sldMk cId="97075246" sldId="414"/>
            <ac:spMk id="6" creationId="{E81F177D-292B-FB41-8FBE-471BB4A2260F}"/>
          </ac:spMkLst>
        </pc:spChg>
        <pc:spChg chg="add mod">
          <ac:chgData name="Clare Macrae" userId="26c43732bc9fa737" providerId="LiveId" clId="{1B31BEE0-9239-7141-B3F1-2DB87F65C316}" dt="2021-06-18T18:40:15.695" v="2659" actId="113"/>
          <ac:spMkLst>
            <pc:docMk/>
            <pc:sldMk cId="97075246" sldId="414"/>
            <ac:spMk id="8" creationId="{1B5134C6-54B1-8B41-B6F3-11B94DD4F0FD}"/>
          </ac:spMkLst>
        </pc:spChg>
        <pc:spChg chg="add mod">
          <ac:chgData name="Clare Macrae" userId="26c43732bc9fa737" providerId="LiveId" clId="{1B31BEE0-9239-7141-B3F1-2DB87F65C316}" dt="2021-06-18T18:38:57.523" v="2635" actId="313"/>
          <ac:spMkLst>
            <pc:docMk/>
            <pc:sldMk cId="97075246" sldId="414"/>
            <ac:spMk id="9" creationId="{8B4D7072-70F8-814A-ABDA-A4E6DCA622B5}"/>
          </ac:spMkLst>
        </pc:spChg>
        <pc:picChg chg="del">
          <ac:chgData name="Clare Macrae" userId="26c43732bc9fa737" providerId="LiveId" clId="{1B31BEE0-9239-7141-B3F1-2DB87F65C316}" dt="2021-06-18T18:32:22.478" v="2575" actId="478"/>
          <ac:picMkLst>
            <pc:docMk/>
            <pc:sldMk cId="97075246" sldId="414"/>
            <ac:picMk id="7" creationId="{E02BE2AB-AE15-264E-9705-7EED5D4ED345}"/>
          </ac:picMkLst>
        </pc:picChg>
      </pc:sldChg>
      <pc:sldChg chg="addSp delSp modSp add mod modClrScheme modAnim chgLayout">
        <pc:chgData name="Clare Macrae" userId="26c43732bc9fa737" providerId="LiveId" clId="{1B31BEE0-9239-7141-B3F1-2DB87F65C316}" dt="2021-06-18T11:50:41.726" v="932" actId="478"/>
        <pc:sldMkLst>
          <pc:docMk/>
          <pc:sldMk cId="1977158998" sldId="415"/>
        </pc:sldMkLst>
        <pc:spChg chg="mod ord">
          <ac:chgData name="Clare Macrae" userId="26c43732bc9fa737" providerId="LiveId" clId="{1B31BEE0-9239-7141-B3F1-2DB87F65C316}" dt="2021-06-18T11:18:12.591" v="898" actId="700"/>
          <ac:spMkLst>
            <pc:docMk/>
            <pc:sldMk cId="1977158998" sldId="415"/>
            <ac:spMk id="2" creationId="{1137B91C-C05F-FF4C-9ED1-EE5D9E9639E0}"/>
          </ac:spMkLst>
        </pc:spChg>
        <pc:spChg chg="mod ord">
          <ac:chgData name="Clare Macrae" userId="26c43732bc9fa737" providerId="LiveId" clId="{1B31BEE0-9239-7141-B3F1-2DB87F65C316}" dt="2021-06-18T11:18:12.591" v="898" actId="700"/>
          <ac:spMkLst>
            <pc:docMk/>
            <pc:sldMk cId="1977158998" sldId="415"/>
            <ac:spMk id="3" creationId="{187FD111-6508-9240-8006-42E1723C8B4E}"/>
          </ac:spMkLst>
        </pc:spChg>
        <pc:spChg chg="mod ord">
          <ac:chgData name="Clare Macrae" userId="26c43732bc9fa737" providerId="LiveId" clId="{1B31BEE0-9239-7141-B3F1-2DB87F65C316}" dt="2021-06-18T11:18:12.591" v="898" actId="700"/>
          <ac:spMkLst>
            <pc:docMk/>
            <pc:sldMk cId="1977158998" sldId="415"/>
            <ac:spMk id="4" creationId="{2831CE6E-6ABA-124C-A81B-107CEC82025F}"/>
          </ac:spMkLst>
        </pc:spChg>
        <pc:spChg chg="add mod ord">
          <ac:chgData name="Clare Macrae" userId="26c43732bc9fa737" providerId="LiveId" clId="{1B31BEE0-9239-7141-B3F1-2DB87F65C316}" dt="2021-06-18T11:43:51.880" v="915" actId="14100"/>
          <ac:spMkLst>
            <pc:docMk/>
            <pc:sldMk cId="1977158998" sldId="415"/>
            <ac:spMk id="5" creationId="{4DD3B327-0881-404B-857A-9AC8665CE001}"/>
          </ac:spMkLst>
        </pc:spChg>
        <pc:spChg chg="mod">
          <ac:chgData name="Clare Macrae" userId="26c43732bc9fa737" providerId="LiveId" clId="{1B31BEE0-9239-7141-B3F1-2DB87F65C316}" dt="2021-06-18T11:45:04.091" v="924" actId="14100"/>
          <ac:spMkLst>
            <pc:docMk/>
            <pc:sldMk cId="1977158998" sldId="415"/>
            <ac:spMk id="6" creationId="{DE143731-6DC5-D946-8B95-D72B25423535}"/>
          </ac:spMkLst>
        </pc:spChg>
        <pc:spChg chg="mod">
          <ac:chgData name="Clare Macrae" userId="26c43732bc9fa737" providerId="LiveId" clId="{1B31BEE0-9239-7141-B3F1-2DB87F65C316}" dt="2021-06-18T11:44:32.389" v="919" actId="14100"/>
          <ac:spMkLst>
            <pc:docMk/>
            <pc:sldMk cId="1977158998" sldId="415"/>
            <ac:spMk id="7" creationId="{1768A04A-959D-F447-BE22-50E73ADBD752}"/>
          </ac:spMkLst>
        </pc:spChg>
        <pc:spChg chg="mod">
          <ac:chgData name="Clare Macrae" userId="26c43732bc9fa737" providerId="LiveId" clId="{1B31BEE0-9239-7141-B3F1-2DB87F65C316}" dt="2021-06-18T11:44:58.827" v="923" actId="14100"/>
          <ac:spMkLst>
            <pc:docMk/>
            <pc:sldMk cId="1977158998" sldId="415"/>
            <ac:spMk id="10" creationId="{8660C8E9-39A8-0D43-8DD1-5983BD6E2232}"/>
          </ac:spMkLst>
        </pc:spChg>
        <pc:spChg chg="mod">
          <ac:chgData name="Clare Macrae" userId="26c43732bc9fa737" providerId="LiveId" clId="{1B31BEE0-9239-7141-B3F1-2DB87F65C316}" dt="2021-06-18T11:45:23.315" v="926" actId="14100"/>
          <ac:spMkLst>
            <pc:docMk/>
            <pc:sldMk cId="1977158998" sldId="415"/>
            <ac:spMk id="11" creationId="{F4304236-896E-7547-B073-616E7AE5DFBF}"/>
          </ac:spMkLst>
        </pc:spChg>
        <pc:spChg chg="add mod">
          <ac:chgData name="Clare Macrae" userId="26c43732bc9fa737" providerId="LiveId" clId="{1B31BEE0-9239-7141-B3F1-2DB87F65C316}" dt="2021-06-18T11:49:44.036" v="930"/>
          <ac:spMkLst>
            <pc:docMk/>
            <pc:sldMk cId="1977158998" sldId="415"/>
            <ac:spMk id="12" creationId="{52BD56AE-61D5-4146-932C-36CC9144D0B0}"/>
          </ac:spMkLst>
        </pc:spChg>
        <pc:picChg chg="del mod">
          <ac:chgData name="Clare Macrae" userId="26c43732bc9fa737" providerId="LiveId" clId="{1B31BEE0-9239-7141-B3F1-2DB87F65C316}" dt="2021-06-18T11:50:41.726" v="932" actId="478"/>
          <ac:picMkLst>
            <pc:docMk/>
            <pc:sldMk cId="1977158998" sldId="415"/>
            <ac:picMk id="9" creationId="{80F2583E-6D92-4D4C-B69C-7A9A4C265F92}"/>
          </ac:picMkLst>
        </pc:picChg>
      </pc:sldChg>
      <pc:sldChg chg="delSp modSp add mod">
        <pc:chgData name="Clare Macrae" userId="26c43732bc9fa737" providerId="LiveId" clId="{1B31BEE0-9239-7141-B3F1-2DB87F65C316}" dt="2021-06-18T12:10:34.154" v="987" actId="403"/>
        <pc:sldMkLst>
          <pc:docMk/>
          <pc:sldMk cId="707088228" sldId="416"/>
        </pc:sldMkLst>
        <pc:spChg chg="mod">
          <ac:chgData name="Clare Macrae" userId="26c43732bc9fa737" providerId="LiveId" clId="{1B31BEE0-9239-7141-B3F1-2DB87F65C316}" dt="2021-06-18T12:10:34.154" v="987" actId="403"/>
          <ac:spMkLst>
            <pc:docMk/>
            <pc:sldMk cId="707088228" sldId="416"/>
            <ac:spMk id="5" creationId="{9C592A21-42AE-E546-B3B1-E2F490B212C5}"/>
          </ac:spMkLst>
        </pc:spChg>
        <pc:picChg chg="del">
          <ac:chgData name="Clare Macrae" userId="26c43732bc9fa737" providerId="LiveId" clId="{1B31BEE0-9239-7141-B3F1-2DB87F65C316}" dt="2021-06-18T12:09:55.585" v="982" actId="478"/>
          <ac:picMkLst>
            <pc:docMk/>
            <pc:sldMk cId="707088228" sldId="416"/>
            <ac:picMk id="9" creationId="{0E102AF1-9691-344A-BBC0-9CE74FC73147}"/>
          </ac:picMkLst>
        </pc:picChg>
      </pc:sldChg>
      <pc:sldChg chg="addSp delSp modSp add mod ord modClrScheme chgLayout">
        <pc:chgData name="Clare Macrae" userId="26c43732bc9fa737" providerId="LiveId" clId="{1B31BEE0-9239-7141-B3F1-2DB87F65C316}" dt="2021-06-19T08:55:31.887" v="4385" actId="20578"/>
        <pc:sldMkLst>
          <pc:docMk/>
          <pc:sldMk cId="1292282435" sldId="417"/>
        </pc:sldMkLst>
        <pc:spChg chg="mod ord">
          <ac:chgData name="Clare Macrae" userId="26c43732bc9fa737" providerId="LiveId" clId="{1B31BEE0-9239-7141-B3F1-2DB87F65C316}" dt="2021-06-18T12:21:34.363" v="990" actId="700"/>
          <ac:spMkLst>
            <pc:docMk/>
            <pc:sldMk cId="1292282435" sldId="417"/>
            <ac:spMk id="3" creationId="{690654F5-BB6B-834D-85AF-401599059B89}"/>
          </ac:spMkLst>
        </pc:spChg>
        <pc:spChg chg="mod ord">
          <ac:chgData name="Clare Macrae" userId="26c43732bc9fa737" providerId="LiveId" clId="{1B31BEE0-9239-7141-B3F1-2DB87F65C316}" dt="2021-06-18T12:21:34.363" v="990" actId="700"/>
          <ac:spMkLst>
            <pc:docMk/>
            <pc:sldMk cId="1292282435" sldId="417"/>
            <ac:spMk id="4" creationId="{05E9A286-9ED3-C340-A922-D24FB2636360}"/>
          </ac:spMkLst>
        </pc:spChg>
        <pc:spChg chg="mod ord">
          <ac:chgData name="Clare Macrae" userId="26c43732bc9fa737" providerId="LiveId" clId="{1B31BEE0-9239-7141-B3F1-2DB87F65C316}" dt="2021-06-18T12:21:34.363" v="990" actId="700"/>
          <ac:spMkLst>
            <pc:docMk/>
            <pc:sldMk cId="1292282435" sldId="417"/>
            <ac:spMk id="5" creationId="{AFDA2300-8668-2F4E-ABA9-FABAABA7EF94}"/>
          </ac:spMkLst>
        </pc:spChg>
        <pc:spChg chg="add mod ord">
          <ac:chgData name="Clare Macrae" userId="26c43732bc9fa737" providerId="LiveId" clId="{1B31BEE0-9239-7141-B3F1-2DB87F65C316}" dt="2021-06-18T12:21:51.499" v="995" actId="14100"/>
          <ac:spMkLst>
            <pc:docMk/>
            <pc:sldMk cId="1292282435" sldId="417"/>
            <ac:spMk id="6" creationId="{EB8100A6-87EE-5640-B735-58268394EDE9}"/>
          </ac:spMkLst>
        </pc:spChg>
        <pc:spChg chg="mod">
          <ac:chgData name="Clare Macrae" userId="26c43732bc9fa737" providerId="LiveId" clId="{1B31BEE0-9239-7141-B3F1-2DB87F65C316}" dt="2021-06-18T12:22:22.815" v="1002" actId="1036"/>
          <ac:spMkLst>
            <pc:docMk/>
            <pc:sldMk cId="1292282435" sldId="417"/>
            <ac:spMk id="7" creationId="{3B570AD8-114C-F747-9BEE-C5DEE049F768}"/>
          </ac:spMkLst>
        </pc:spChg>
        <pc:spChg chg="mod">
          <ac:chgData name="Clare Macrae" userId="26c43732bc9fa737" providerId="LiveId" clId="{1B31BEE0-9239-7141-B3F1-2DB87F65C316}" dt="2021-06-18T12:32:11.820" v="1060" actId="14100"/>
          <ac:spMkLst>
            <pc:docMk/>
            <pc:sldMk cId="1292282435" sldId="417"/>
            <ac:spMk id="8" creationId="{344FF410-EFD4-AF44-8C74-02611789CB03}"/>
          </ac:spMkLst>
        </pc:spChg>
        <pc:spChg chg="mod">
          <ac:chgData name="Clare Macrae" userId="26c43732bc9fa737" providerId="LiveId" clId="{1B31BEE0-9239-7141-B3F1-2DB87F65C316}" dt="2021-06-18T12:31:44.732" v="1056" actId="14100"/>
          <ac:spMkLst>
            <pc:docMk/>
            <pc:sldMk cId="1292282435" sldId="417"/>
            <ac:spMk id="10" creationId="{5F1B137C-D001-844A-B8E9-C93DF65E31ED}"/>
          </ac:spMkLst>
        </pc:spChg>
        <pc:spChg chg="mod">
          <ac:chgData name="Clare Macrae" userId="26c43732bc9fa737" providerId="LiveId" clId="{1B31BEE0-9239-7141-B3F1-2DB87F65C316}" dt="2021-06-18T12:31:49.492" v="1059" actId="1036"/>
          <ac:spMkLst>
            <pc:docMk/>
            <pc:sldMk cId="1292282435" sldId="417"/>
            <ac:spMk id="11" creationId="{735202CB-5180-6642-AEAC-9238E860174D}"/>
          </ac:spMkLst>
        </pc:spChg>
        <pc:spChg chg="add del mod">
          <ac:chgData name="Clare Macrae" userId="26c43732bc9fa737" providerId="LiveId" clId="{1B31BEE0-9239-7141-B3F1-2DB87F65C316}" dt="2021-06-19T08:36:29.628" v="4336" actId="478"/>
          <ac:spMkLst>
            <pc:docMk/>
            <pc:sldMk cId="1292282435" sldId="417"/>
            <ac:spMk id="12" creationId="{4784E5F9-EDB1-F744-A057-44557ED9F604}"/>
          </ac:spMkLst>
        </pc:spChg>
        <pc:picChg chg="del">
          <ac:chgData name="Clare Macrae" userId="26c43732bc9fa737" providerId="LiveId" clId="{1B31BEE0-9239-7141-B3F1-2DB87F65C316}" dt="2021-06-18T12:21:56.235" v="996" actId="478"/>
          <ac:picMkLst>
            <pc:docMk/>
            <pc:sldMk cId="1292282435" sldId="417"/>
            <ac:picMk id="2" creationId="{15433609-5F9B-8941-B8D9-2F34B9EDB12B}"/>
          </ac:picMkLst>
        </pc:picChg>
      </pc:sldChg>
      <pc:sldChg chg="addSp delSp modSp new del mod modClrScheme chgLayout">
        <pc:chgData name="Clare Macrae" userId="26c43732bc9fa737" providerId="LiveId" clId="{1B31BEE0-9239-7141-B3F1-2DB87F65C316}" dt="2021-06-19T08:43:48.597" v="4374" actId="2696"/>
        <pc:sldMkLst>
          <pc:docMk/>
          <pc:sldMk cId="2936395166" sldId="418"/>
        </pc:sldMkLst>
        <pc:spChg chg="mod ord">
          <ac:chgData name="Clare Macrae" userId="26c43732bc9fa737" providerId="LiveId" clId="{1B31BEE0-9239-7141-B3F1-2DB87F65C316}" dt="2021-06-19T07:52:19.623" v="3759" actId="700"/>
          <ac:spMkLst>
            <pc:docMk/>
            <pc:sldMk cId="2936395166" sldId="418"/>
            <ac:spMk id="2" creationId="{783C95E7-D049-0A4D-8A84-2BA00DC7D334}"/>
          </ac:spMkLst>
        </pc:spChg>
        <pc:spChg chg="mod ord">
          <ac:chgData name="Clare Macrae" userId="26c43732bc9fa737" providerId="LiveId" clId="{1B31BEE0-9239-7141-B3F1-2DB87F65C316}" dt="2021-06-19T07:52:19.623" v="3759" actId="700"/>
          <ac:spMkLst>
            <pc:docMk/>
            <pc:sldMk cId="2936395166" sldId="418"/>
            <ac:spMk id="3" creationId="{75E34EEA-557C-0A46-85D9-C17E3CD6429A}"/>
          </ac:spMkLst>
        </pc:spChg>
        <pc:spChg chg="add mod ord">
          <ac:chgData name="Clare Macrae" userId="26c43732bc9fa737" providerId="LiveId" clId="{1B31BEE0-9239-7141-B3F1-2DB87F65C316}" dt="2021-06-19T07:52:23.832" v="3765" actId="20577"/>
          <ac:spMkLst>
            <pc:docMk/>
            <pc:sldMk cId="2936395166" sldId="418"/>
            <ac:spMk id="4" creationId="{582C2BE7-8C88-404F-8EA0-4C22F14C83EF}"/>
          </ac:spMkLst>
        </pc:spChg>
        <pc:spChg chg="add mod">
          <ac:chgData name="Clare Macrae" userId="26c43732bc9fa737" providerId="LiveId" clId="{1B31BEE0-9239-7141-B3F1-2DB87F65C316}" dt="2021-06-18T12:56:17.831" v="1148" actId="14100"/>
          <ac:spMkLst>
            <pc:docMk/>
            <pc:sldMk cId="2936395166" sldId="418"/>
            <ac:spMk id="5" creationId="{1025688D-7CCD-D847-96FF-84288D2489FF}"/>
          </ac:spMkLst>
        </pc:spChg>
        <pc:spChg chg="add mod ord">
          <ac:chgData name="Clare Macrae" userId="26c43732bc9fa737" providerId="LiveId" clId="{1B31BEE0-9239-7141-B3F1-2DB87F65C316}" dt="2021-06-19T08:00:02.052" v="3949" actId="20577"/>
          <ac:spMkLst>
            <pc:docMk/>
            <pc:sldMk cId="2936395166" sldId="418"/>
            <ac:spMk id="6" creationId="{2A0ED172-2BAF-C549-ABB6-ADE31157D639}"/>
          </ac:spMkLst>
        </pc:spChg>
        <pc:picChg chg="add del">
          <ac:chgData name="Clare Macrae" userId="26c43732bc9fa737" providerId="LiveId" clId="{1B31BEE0-9239-7141-B3F1-2DB87F65C316}" dt="2021-06-18T12:55:47.678" v="1120"/>
          <ac:picMkLst>
            <pc:docMk/>
            <pc:sldMk cId="2936395166" sldId="418"/>
            <ac:picMk id="4" creationId="{61D8748F-1818-864A-9B80-E8B66B07A1B7}"/>
          </ac:picMkLst>
        </pc:picChg>
      </pc:sldChg>
      <pc:sldChg chg="addSp delSp modSp add mod modClrScheme modAnim chgLayout">
        <pc:chgData name="Clare Macrae" userId="26c43732bc9fa737" providerId="LiveId" clId="{1B31BEE0-9239-7141-B3F1-2DB87F65C316}" dt="2021-06-18T19:41:16.021" v="3581" actId="113"/>
        <pc:sldMkLst>
          <pc:docMk/>
          <pc:sldMk cId="3135887567" sldId="419"/>
        </pc:sldMkLst>
        <pc:spChg chg="mod ord">
          <ac:chgData name="Clare Macrae" userId="26c43732bc9fa737" providerId="LiveId" clId="{1B31BEE0-9239-7141-B3F1-2DB87F65C316}" dt="2021-06-18T19:29:39.729" v="3359" actId="700"/>
          <ac:spMkLst>
            <pc:docMk/>
            <pc:sldMk cId="3135887567" sldId="419"/>
            <ac:spMk id="2" creationId="{783C95E7-D049-0A4D-8A84-2BA00DC7D334}"/>
          </ac:spMkLst>
        </pc:spChg>
        <pc:spChg chg="mod ord">
          <ac:chgData name="Clare Macrae" userId="26c43732bc9fa737" providerId="LiveId" clId="{1B31BEE0-9239-7141-B3F1-2DB87F65C316}" dt="2021-06-18T19:29:39.729" v="3359" actId="700"/>
          <ac:spMkLst>
            <pc:docMk/>
            <pc:sldMk cId="3135887567" sldId="419"/>
            <ac:spMk id="3" creationId="{75E34EEA-557C-0A46-85D9-C17E3CD6429A}"/>
          </ac:spMkLst>
        </pc:spChg>
        <pc:spChg chg="add mod ord">
          <ac:chgData name="Clare Macrae" userId="26c43732bc9fa737" providerId="LiveId" clId="{1B31BEE0-9239-7141-B3F1-2DB87F65C316}" dt="2021-06-18T19:41:16.021" v="3581" actId="113"/>
          <ac:spMkLst>
            <pc:docMk/>
            <pc:sldMk cId="3135887567" sldId="419"/>
            <ac:spMk id="4" creationId="{B639CF54-9543-D741-9E18-252736FAD4CA}"/>
          </ac:spMkLst>
        </pc:spChg>
        <pc:spChg chg="del mod">
          <ac:chgData name="Clare Macrae" userId="26c43732bc9fa737" providerId="LiveId" clId="{1B31BEE0-9239-7141-B3F1-2DB87F65C316}" dt="2021-06-18T19:37:02.646" v="3478" actId="478"/>
          <ac:spMkLst>
            <pc:docMk/>
            <pc:sldMk cId="3135887567" sldId="419"/>
            <ac:spMk id="5" creationId="{1025688D-7CCD-D847-96FF-84288D2489FF}"/>
          </ac:spMkLst>
        </pc:spChg>
        <pc:spChg chg="add mod ord">
          <ac:chgData name="Clare Macrae" userId="26c43732bc9fa737" providerId="LiveId" clId="{1B31BEE0-9239-7141-B3F1-2DB87F65C316}" dt="2021-06-18T19:38:32.450" v="3523" actId="20577"/>
          <ac:spMkLst>
            <pc:docMk/>
            <pc:sldMk cId="3135887567" sldId="419"/>
            <ac:spMk id="6" creationId="{45CAF8AD-02AE-614D-AB30-E4872AAE0583}"/>
          </ac:spMkLst>
        </pc:spChg>
        <pc:picChg chg="add mod">
          <ac:chgData name="Clare Macrae" userId="26c43732bc9fa737" providerId="LiveId" clId="{1B31BEE0-9239-7141-B3F1-2DB87F65C316}" dt="2021-06-18T19:37:00.428" v="3477" actId="1076"/>
          <ac:picMkLst>
            <pc:docMk/>
            <pc:sldMk cId="3135887567" sldId="419"/>
            <ac:picMk id="7" creationId="{A3940985-30FE-5D4B-A49F-F9B5495A1C7A}"/>
          </ac:picMkLst>
        </pc:picChg>
      </pc:sldChg>
      <pc:sldChg chg="add del">
        <pc:chgData name="Clare Macrae" userId="26c43732bc9fa737" providerId="LiveId" clId="{1B31BEE0-9239-7141-B3F1-2DB87F65C316}" dt="2021-06-18T19:23:43.445" v="3088" actId="2696"/>
        <pc:sldMkLst>
          <pc:docMk/>
          <pc:sldMk cId="998316609" sldId="420"/>
        </pc:sldMkLst>
      </pc:sldChg>
      <pc:sldChg chg="modSp add del mod">
        <pc:chgData name="Clare Macrae" userId="26c43732bc9fa737" providerId="LiveId" clId="{1B31BEE0-9239-7141-B3F1-2DB87F65C316}" dt="2021-06-19T08:43:39.325" v="4373" actId="2696"/>
        <pc:sldMkLst>
          <pc:docMk/>
          <pc:sldMk cId="4043947105" sldId="421"/>
        </pc:sldMkLst>
        <pc:spChg chg="mod">
          <ac:chgData name="Clare Macrae" userId="26c43732bc9fa737" providerId="LiveId" clId="{1B31BEE0-9239-7141-B3F1-2DB87F65C316}" dt="2021-06-18T19:25:10.792" v="3327" actId="20577"/>
          <ac:spMkLst>
            <pc:docMk/>
            <pc:sldMk cId="4043947105" sldId="421"/>
            <ac:spMk id="5" creationId="{1025688D-7CCD-D847-96FF-84288D2489FF}"/>
          </ac:spMkLst>
        </pc:spChg>
      </pc:sldChg>
      <pc:sldChg chg="addSp delSp modSp add mod modClrScheme addAnim delAnim modAnim chgLayout">
        <pc:chgData name="Clare Macrae" userId="26c43732bc9fa737" providerId="LiveId" clId="{1B31BEE0-9239-7141-B3F1-2DB87F65C316}" dt="2021-06-18T14:54:04.626" v="1780" actId="113"/>
        <pc:sldMkLst>
          <pc:docMk/>
          <pc:sldMk cId="1561301236" sldId="422"/>
        </pc:sldMkLst>
        <pc:spChg chg="mod ord">
          <ac:chgData name="Clare Macrae" userId="26c43732bc9fa737" providerId="LiveId" clId="{1B31BEE0-9239-7141-B3F1-2DB87F65C316}" dt="2021-06-18T14:54:04.626" v="1780" actId="113"/>
          <ac:spMkLst>
            <pc:docMk/>
            <pc:sldMk cId="1561301236" sldId="422"/>
            <ac:spMk id="2" creationId="{2AD32602-383A-7E42-9E14-CFFD5DDDD261}"/>
          </ac:spMkLst>
        </pc:spChg>
        <pc:spChg chg="mod">
          <ac:chgData name="Clare Macrae" userId="26c43732bc9fa737" providerId="LiveId" clId="{1B31BEE0-9239-7141-B3F1-2DB87F65C316}" dt="2021-06-18T14:53:39.921" v="1750" actId="1036"/>
          <ac:spMkLst>
            <pc:docMk/>
            <pc:sldMk cId="1561301236" sldId="422"/>
            <ac:spMk id="3" creationId="{51E58001-5EE2-3F40-B736-0F9E0EC358B1}"/>
          </ac:spMkLst>
        </pc:spChg>
        <pc:spChg chg="mod ord">
          <ac:chgData name="Clare Macrae" userId="26c43732bc9fa737" providerId="LiveId" clId="{1B31BEE0-9239-7141-B3F1-2DB87F65C316}" dt="2021-06-18T13:24:20.478" v="1256" actId="700"/>
          <ac:spMkLst>
            <pc:docMk/>
            <pc:sldMk cId="1561301236" sldId="422"/>
            <ac:spMk id="4" creationId="{453B2C48-8D79-CA4E-869A-415C37C85FCB}"/>
          </ac:spMkLst>
        </pc:spChg>
        <pc:spChg chg="mod ord">
          <ac:chgData name="Clare Macrae" userId="26c43732bc9fa737" providerId="LiveId" clId="{1B31BEE0-9239-7141-B3F1-2DB87F65C316}" dt="2021-06-18T13:24:20.478" v="1256" actId="700"/>
          <ac:spMkLst>
            <pc:docMk/>
            <pc:sldMk cId="1561301236" sldId="422"/>
            <ac:spMk id="5" creationId="{C6D36B0C-F1F3-374D-B982-2FDF072F75A0}"/>
          </ac:spMkLst>
        </pc:spChg>
        <pc:spChg chg="del">
          <ac:chgData name="Clare Macrae" userId="26c43732bc9fa737" providerId="LiveId" clId="{1B31BEE0-9239-7141-B3F1-2DB87F65C316}" dt="2021-06-18T13:27:05.142" v="1271" actId="478"/>
          <ac:spMkLst>
            <pc:docMk/>
            <pc:sldMk cId="1561301236" sldId="422"/>
            <ac:spMk id="6" creationId="{90DBF83D-C026-2640-8589-4B62AE918FC7}"/>
          </ac:spMkLst>
        </pc:spChg>
        <pc:spChg chg="add mod ord">
          <ac:chgData name="Clare Macrae" userId="26c43732bc9fa737" providerId="LiveId" clId="{1B31BEE0-9239-7141-B3F1-2DB87F65C316}" dt="2021-06-18T14:53:08.449" v="1727" actId="20577"/>
          <ac:spMkLst>
            <pc:docMk/>
            <pc:sldMk cId="1561301236" sldId="422"/>
            <ac:spMk id="7" creationId="{62AF9BEE-BA9F-D740-BC1E-9E9C28B828A7}"/>
          </ac:spMkLst>
        </pc:spChg>
        <pc:spChg chg="del">
          <ac:chgData name="Clare Macrae" userId="26c43732bc9fa737" providerId="LiveId" clId="{1B31BEE0-9239-7141-B3F1-2DB87F65C316}" dt="2021-06-18T13:30:47.831" v="1303" actId="478"/>
          <ac:spMkLst>
            <pc:docMk/>
            <pc:sldMk cId="1561301236" sldId="422"/>
            <ac:spMk id="11" creationId="{1001D954-0C23-3E41-8D3D-B30A3EABCFF2}"/>
          </ac:spMkLst>
        </pc:spChg>
        <pc:spChg chg="add mod">
          <ac:chgData name="Clare Macrae" userId="26c43732bc9fa737" providerId="LiveId" clId="{1B31BEE0-9239-7141-B3F1-2DB87F65C316}" dt="2021-06-18T14:53:01.861" v="1714" actId="20577"/>
          <ac:spMkLst>
            <pc:docMk/>
            <pc:sldMk cId="1561301236" sldId="422"/>
            <ac:spMk id="13" creationId="{ADE282D8-7B9F-8147-9309-75D454B606B2}"/>
          </ac:spMkLst>
        </pc:spChg>
        <pc:spChg chg="add del mod">
          <ac:chgData name="Clare Macrae" userId="26c43732bc9fa737" providerId="LiveId" clId="{1B31BEE0-9239-7141-B3F1-2DB87F65C316}" dt="2021-06-18T13:27:43.410" v="1281"/>
          <ac:spMkLst>
            <pc:docMk/>
            <pc:sldMk cId="1561301236" sldId="422"/>
            <ac:spMk id="15" creationId="{DD49C277-C3BE-BF4B-A275-20B439167BD0}"/>
          </ac:spMkLst>
        </pc:spChg>
        <pc:spChg chg="del mod ord">
          <ac:chgData name="Clare Macrae" userId="26c43732bc9fa737" providerId="LiveId" clId="{1B31BEE0-9239-7141-B3F1-2DB87F65C316}" dt="2021-06-18T13:24:20.478" v="1256" actId="700"/>
          <ac:spMkLst>
            <pc:docMk/>
            <pc:sldMk cId="1561301236" sldId="422"/>
            <ac:spMk id="16" creationId="{D6999896-0D9C-A545-A913-BB675FC32FFF}"/>
          </ac:spMkLst>
        </pc:spChg>
        <pc:spChg chg="add mod">
          <ac:chgData name="Clare Macrae" userId="26c43732bc9fa737" providerId="LiveId" clId="{1B31BEE0-9239-7141-B3F1-2DB87F65C316}" dt="2021-06-18T14:53:39.921" v="1750" actId="1036"/>
          <ac:spMkLst>
            <pc:docMk/>
            <pc:sldMk cId="1561301236" sldId="422"/>
            <ac:spMk id="17" creationId="{DF929D45-8498-3C47-88EC-AD28E2F197B3}"/>
          </ac:spMkLst>
        </pc:spChg>
        <pc:picChg chg="del">
          <ac:chgData name="Clare Macrae" userId="26c43732bc9fa737" providerId="LiveId" clId="{1B31BEE0-9239-7141-B3F1-2DB87F65C316}" dt="2021-06-18T13:24:34.077" v="1258" actId="478"/>
          <ac:picMkLst>
            <pc:docMk/>
            <pc:sldMk cId="1561301236" sldId="422"/>
            <ac:picMk id="12" creationId="{CDC5317A-FAE2-6A4B-8EF9-7A22B8BCB217}"/>
          </ac:picMkLst>
        </pc:picChg>
        <pc:picChg chg="del">
          <ac:chgData name="Clare Macrae" userId="26c43732bc9fa737" providerId="LiveId" clId="{1B31BEE0-9239-7141-B3F1-2DB87F65C316}" dt="2021-06-18T13:24:38.599" v="1259" actId="478"/>
          <ac:picMkLst>
            <pc:docMk/>
            <pc:sldMk cId="1561301236" sldId="422"/>
            <ac:picMk id="14" creationId="{9F115FE2-936F-BA49-9349-0A7FE75AF430}"/>
          </ac:picMkLst>
        </pc:picChg>
        <pc:cxnChg chg="add del">
          <ac:chgData name="Clare Macrae" userId="26c43732bc9fa737" providerId="LiveId" clId="{1B31BEE0-9239-7141-B3F1-2DB87F65C316}" dt="2021-06-18T13:28:36.449" v="1288" actId="478"/>
          <ac:cxnSpMkLst>
            <pc:docMk/>
            <pc:sldMk cId="1561301236" sldId="422"/>
            <ac:cxnSpMk id="10" creationId="{4B699604-180B-CB49-BB48-FCBD96FD9AA4}"/>
          </ac:cxnSpMkLst>
        </pc:cxnChg>
      </pc:sldChg>
      <pc:sldChg chg="addSp delSp modSp new del mod">
        <pc:chgData name="Clare Macrae" userId="26c43732bc9fa737" providerId="LiveId" clId="{1B31BEE0-9239-7141-B3F1-2DB87F65C316}" dt="2021-06-18T14:19:58.181" v="1405" actId="2696"/>
        <pc:sldMkLst>
          <pc:docMk/>
          <pc:sldMk cId="1771695611" sldId="423"/>
        </pc:sldMkLst>
        <pc:spChg chg="mod">
          <ac:chgData name="Clare Macrae" userId="26c43732bc9fa737" providerId="LiveId" clId="{1B31BEE0-9239-7141-B3F1-2DB87F65C316}" dt="2021-06-18T14:16:27.060" v="1358" actId="113"/>
          <ac:spMkLst>
            <pc:docMk/>
            <pc:sldMk cId="1771695611" sldId="423"/>
            <ac:spMk id="2" creationId="{72261553-FC68-A547-A6BA-C0E4F01D1A9F}"/>
          </ac:spMkLst>
        </pc:spChg>
        <pc:spChg chg="del">
          <ac:chgData name="Clare Macrae" userId="26c43732bc9fa737" providerId="LiveId" clId="{1B31BEE0-9239-7141-B3F1-2DB87F65C316}" dt="2021-06-18T14:16:50.366" v="1359"/>
          <ac:spMkLst>
            <pc:docMk/>
            <pc:sldMk cId="1771695611" sldId="423"/>
            <ac:spMk id="3" creationId="{10639978-8E38-E642-A37F-32A8BB97D47B}"/>
          </ac:spMkLst>
        </pc:spChg>
        <pc:spChg chg="add mod">
          <ac:chgData name="Clare Macrae" userId="26c43732bc9fa737" providerId="LiveId" clId="{1B31BEE0-9239-7141-B3F1-2DB87F65C316}" dt="2021-06-18T14:18:40.403" v="1376" actId="21"/>
          <ac:spMkLst>
            <pc:docMk/>
            <pc:sldMk cId="1771695611" sldId="423"/>
            <ac:spMk id="9" creationId="{5D6BCE5F-D983-664A-B9C3-766AB5C6612B}"/>
          </ac:spMkLst>
        </pc:spChg>
        <pc:picChg chg="add del mod">
          <ac:chgData name="Clare Macrae" userId="26c43732bc9fa737" providerId="LiveId" clId="{1B31BEE0-9239-7141-B3F1-2DB87F65C316}" dt="2021-06-18T14:18:40.403" v="1376" actId="21"/>
          <ac:picMkLst>
            <pc:docMk/>
            <pc:sldMk cId="1771695611" sldId="423"/>
            <ac:picMk id="7" creationId="{46089438-A4CD-2F45-8B61-F39ABD26757E}"/>
          </ac:picMkLst>
        </pc:picChg>
      </pc:sldChg>
      <pc:sldChg chg="addSp delSp modSp add del mod">
        <pc:chgData name="Clare Macrae" userId="26c43732bc9fa737" providerId="LiveId" clId="{1B31BEE0-9239-7141-B3F1-2DB87F65C316}" dt="2021-06-18T14:19:58.181" v="1405" actId="2696"/>
        <pc:sldMkLst>
          <pc:docMk/>
          <pc:sldMk cId="2916743653" sldId="424"/>
        </pc:sldMkLst>
        <pc:spChg chg="add mod">
          <ac:chgData name="Clare Macrae" userId="26c43732bc9fa737" providerId="LiveId" clId="{1B31BEE0-9239-7141-B3F1-2DB87F65C316}" dt="2021-06-18T14:17:23.335" v="1367" actId="478"/>
          <ac:spMkLst>
            <pc:docMk/>
            <pc:sldMk cId="2916743653" sldId="424"/>
            <ac:spMk id="9" creationId="{8ADFEA0A-FD32-5140-811E-E98DB59FED08}"/>
          </ac:spMkLst>
        </pc:spChg>
        <pc:picChg chg="add del mod modCrop">
          <ac:chgData name="Clare Macrae" userId="26c43732bc9fa737" providerId="LiveId" clId="{1B31BEE0-9239-7141-B3F1-2DB87F65C316}" dt="2021-06-18T14:19:38.294" v="1403" actId="478"/>
          <ac:picMkLst>
            <pc:docMk/>
            <pc:sldMk cId="2916743653" sldId="424"/>
            <ac:picMk id="6" creationId="{E0C2996D-BE7D-DE4C-83E8-CFF5F7EA6CFF}"/>
          </ac:picMkLst>
        </pc:picChg>
        <pc:picChg chg="del">
          <ac:chgData name="Clare Macrae" userId="26c43732bc9fa737" providerId="LiveId" clId="{1B31BEE0-9239-7141-B3F1-2DB87F65C316}" dt="2021-06-18T14:17:23.335" v="1367" actId="478"/>
          <ac:picMkLst>
            <pc:docMk/>
            <pc:sldMk cId="2916743653" sldId="424"/>
            <ac:picMk id="7" creationId="{46089438-A4CD-2F45-8B61-F39ABD26757E}"/>
          </ac:picMkLst>
        </pc:picChg>
        <pc:picChg chg="add mod">
          <ac:chgData name="Clare Macrae" userId="26c43732bc9fa737" providerId="LiveId" clId="{1B31BEE0-9239-7141-B3F1-2DB87F65C316}" dt="2021-06-18T14:19:19.080" v="1401" actId="1076"/>
          <ac:picMkLst>
            <pc:docMk/>
            <pc:sldMk cId="2916743653" sldId="424"/>
            <ac:picMk id="10" creationId="{7F8DB36B-5054-7747-BEF4-71B833E09A29}"/>
          </ac:picMkLst>
        </pc:picChg>
      </pc:sldChg>
      <pc:sldChg chg="addSp delSp modSp add mod">
        <pc:chgData name="Clare Macrae" userId="26c43732bc9fa737" providerId="LiveId" clId="{1B31BEE0-9239-7141-B3F1-2DB87F65C316}" dt="2021-06-19T08:43:55.698" v="4375" actId="478"/>
        <pc:sldMkLst>
          <pc:docMk/>
          <pc:sldMk cId="47940048" sldId="425"/>
        </pc:sldMkLst>
        <pc:spChg chg="mod">
          <ac:chgData name="Clare Macrae" userId="26c43732bc9fa737" providerId="LiveId" clId="{1B31BEE0-9239-7141-B3F1-2DB87F65C316}" dt="2021-06-18T14:56:59.163" v="1792" actId="20577"/>
          <ac:spMkLst>
            <pc:docMk/>
            <pc:sldMk cId="47940048" sldId="425"/>
            <ac:spMk id="2" creationId="{72261553-FC68-A547-A6BA-C0E4F01D1A9F}"/>
          </ac:spMkLst>
        </pc:spChg>
        <pc:spChg chg="add del">
          <ac:chgData name="Clare Macrae" userId="26c43732bc9fa737" providerId="LiveId" clId="{1B31BEE0-9239-7141-B3F1-2DB87F65C316}" dt="2021-06-18T14:20:56.634" v="1421"/>
          <ac:spMkLst>
            <pc:docMk/>
            <pc:sldMk cId="47940048" sldId="425"/>
            <ac:spMk id="9" creationId="{8ADFEA0A-FD32-5140-811E-E98DB59FED08}"/>
          </ac:spMkLst>
        </pc:spChg>
        <pc:spChg chg="add del mod">
          <ac:chgData name="Clare Macrae" userId="26c43732bc9fa737" providerId="LiveId" clId="{1B31BEE0-9239-7141-B3F1-2DB87F65C316}" dt="2021-06-19T08:43:55.698" v="4375" actId="478"/>
          <ac:spMkLst>
            <pc:docMk/>
            <pc:sldMk cId="47940048" sldId="425"/>
            <ac:spMk id="12" creationId="{FD6F4A6B-A9D8-6747-9261-E4F2B7193A07}"/>
          </ac:spMkLst>
        </pc:spChg>
        <pc:picChg chg="mod">
          <ac:chgData name="Clare Macrae" userId="26c43732bc9fa737" providerId="LiveId" clId="{1B31BEE0-9239-7141-B3F1-2DB87F65C316}" dt="2021-06-18T14:20:08.585" v="1406" actId="12788"/>
          <ac:picMkLst>
            <pc:docMk/>
            <pc:sldMk cId="47940048" sldId="425"/>
            <ac:picMk id="6" creationId="{E0C2996D-BE7D-DE4C-83E8-CFF5F7EA6CFF}"/>
          </ac:picMkLst>
        </pc:picChg>
        <pc:picChg chg="add del mod">
          <ac:chgData name="Clare Macrae" userId="26c43732bc9fa737" providerId="LiveId" clId="{1B31BEE0-9239-7141-B3F1-2DB87F65C316}" dt="2021-06-18T14:20:37.229" v="1411"/>
          <ac:picMkLst>
            <pc:docMk/>
            <pc:sldMk cId="47940048" sldId="425"/>
            <ac:picMk id="7" creationId="{CCD42C0A-65E3-DD4C-97E9-C93A9B35028F}"/>
          </ac:picMkLst>
        </pc:picChg>
        <pc:picChg chg="del">
          <ac:chgData name="Clare Macrae" userId="26c43732bc9fa737" providerId="LiveId" clId="{1B31BEE0-9239-7141-B3F1-2DB87F65C316}" dt="2021-06-18T14:19:42.282" v="1404" actId="478"/>
          <ac:picMkLst>
            <pc:docMk/>
            <pc:sldMk cId="47940048" sldId="425"/>
            <ac:picMk id="10" creationId="{7F8DB36B-5054-7747-BEF4-71B833E09A29}"/>
          </ac:picMkLst>
        </pc:picChg>
        <pc:picChg chg="add del mod">
          <ac:chgData name="Clare Macrae" userId="26c43732bc9fa737" providerId="LiveId" clId="{1B31BEE0-9239-7141-B3F1-2DB87F65C316}" dt="2021-06-18T14:20:56.634" v="1421"/>
          <ac:picMkLst>
            <pc:docMk/>
            <pc:sldMk cId="47940048" sldId="425"/>
            <ac:picMk id="11" creationId="{A762C8C9-2967-E44D-A5D9-CD57ADB1A9C5}"/>
          </ac:picMkLst>
        </pc:picChg>
        <pc:picChg chg="add mod">
          <ac:chgData name="Clare Macrae" userId="26c43732bc9fa737" providerId="LiveId" clId="{1B31BEE0-9239-7141-B3F1-2DB87F65C316}" dt="2021-06-18T14:51:48.057" v="1696" actId="1076"/>
          <ac:picMkLst>
            <pc:docMk/>
            <pc:sldMk cId="47940048" sldId="425"/>
            <ac:picMk id="13" creationId="{8AED66B3-F4CB-1842-9EDA-14BE0BA202F9}"/>
          </ac:picMkLst>
        </pc:picChg>
      </pc:sldChg>
      <pc:sldChg chg="addSp delSp modSp add mod">
        <pc:chgData name="Clare Macrae" userId="26c43732bc9fa737" providerId="LiveId" clId="{1B31BEE0-9239-7141-B3F1-2DB87F65C316}" dt="2021-06-18T14:57:15.811" v="1795" actId="20577"/>
        <pc:sldMkLst>
          <pc:docMk/>
          <pc:sldMk cId="3846191854" sldId="426"/>
        </pc:sldMkLst>
        <pc:spChg chg="mod">
          <ac:chgData name="Clare Macrae" userId="26c43732bc9fa737" providerId="LiveId" clId="{1B31BEE0-9239-7141-B3F1-2DB87F65C316}" dt="2021-06-18T14:57:15.811" v="1795" actId="20577"/>
          <ac:spMkLst>
            <pc:docMk/>
            <pc:sldMk cId="3846191854" sldId="426"/>
            <ac:spMk id="2" creationId="{72261553-FC68-A547-A6BA-C0E4F01D1A9F}"/>
          </ac:spMkLst>
        </pc:spChg>
        <pc:spChg chg="del">
          <ac:chgData name="Clare Macrae" userId="26c43732bc9fa737" providerId="LiveId" clId="{1B31BEE0-9239-7141-B3F1-2DB87F65C316}" dt="2021-06-18T14:20:43.257" v="1414"/>
          <ac:spMkLst>
            <pc:docMk/>
            <pc:sldMk cId="3846191854" sldId="426"/>
            <ac:spMk id="9" creationId="{8ADFEA0A-FD32-5140-811E-E98DB59FED08}"/>
          </ac:spMkLst>
        </pc:spChg>
        <pc:picChg chg="del">
          <ac:chgData name="Clare Macrae" userId="26c43732bc9fa737" providerId="LiveId" clId="{1B31BEE0-9239-7141-B3F1-2DB87F65C316}" dt="2021-06-18T14:20:42.737" v="1413" actId="478"/>
          <ac:picMkLst>
            <pc:docMk/>
            <pc:sldMk cId="3846191854" sldId="426"/>
            <ac:picMk id="6" creationId="{E0C2996D-BE7D-DE4C-83E8-CFF5F7EA6CFF}"/>
          </ac:picMkLst>
        </pc:picChg>
        <pc:picChg chg="add mod">
          <ac:chgData name="Clare Macrae" userId="26c43732bc9fa737" providerId="LiveId" clId="{1B31BEE0-9239-7141-B3F1-2DB87F65C316}" dt="2021-06-18T14:20:44.204" v="1416" actId="962"/>
          <ac:picMkLst>
            <pc:docMk/>
            <pc:sldMk cId="3846191854" sldId="426"/>
            <ac:picMk id="7" creationId="{5CC16054-5CE3-B042-A4CC-7D22453467D0}"/>
          </ac:picMkLst>
        </pc:picChg>
        <pc:picChg chg="add mod">
          <ac:chgData name="Clare Macrae" userId="26c43732bc9fa737" providerId="LiveId" clId="{1B31BEE0-9239-7141-B3F1-2DB87F65C316}" dt="2021-06-18T14:51:51.284" v="1697"/>
          <ac:picMkLst>
            <pc:docMk/>
            <pc:sldMk cId="3846191854" sldId="426"/>
            <ac:picMk id="10" creationId="{4D7572B1-E388-F645-9BD6-D4D74E0F18F0}"/>
          </ac:picMkLst>
        </pc:picChg>
      </pc:sldChg>
      <pc:sldChg chg="addSp delSp modSp add mod">
        <pc:chgData name="Clare Macrae" userId="26c43732bc9fa737" providerId="LiveId" clId="{1B31BEE0-9239-7141-B3F1-2DB87F65C316}" dt="2021-06-18T14:57:23.010" v="1798" actId="20577"/>
        <pc:sldMkLst>
          <pc:docMk/>
          <pc:sldMk cId="2065408617" sldId="427"/>
        </pc:sldMkLst>
        <pc:spChg chg="mod">
          <ac:chgData name="Clare Macrae" userId="26c43732bc9fa737" providerId="LiveId" clId="{1B31BEE0-9239-7141-B3F1-2DB87F65C316}" dt="2021-06-18T14:57:23.010" v="1798" actId="20577"/>
          <ac:spMkLst>
            <pc:docMk/>
            <pc:sldMk cId="2065408617" sldId="427"/>
            <ac:spMk id="2" creationId="{72261553-FC68-A547-A6BA-C0E4F01D1A9F}"/>
          </ac:spMkLst>
        </pc:spChg>
        <pc:spChg chg="add del mod">
          <ac:chgData name="Clare Macrae" userId="26c43732bc9fa737" providerId="LiveId" clId="{1B31BEE0-9239-7141-B3F1-2DB87F65C316}" dt="2021-06-18T14:21:42.021" v="1444"/>
          <ac:spMkLst>
            <pc:docMk/>
            <pc:sldMk cId="2065408617" sldId="427"/>
            <ac:spMk id="6" creationId="{9AC671AC-2805-8243-8A5B-27965731D310}"/>
          </ac:spMkLst>
        </pc:spChg>
        <pc:spChg chg="add del mod">
          <ac:chgData name="Clare Macrae" userId="26c43732bc9fa737" providerId="LiveId" clId="{1B31BEE0-9239-7141-B3F1-2DB87F65C316}" dt="2021-06-18T14:24:08.320" v="1451"/>
          <ac:spMkLst>
            <pc:docMk/>
            <pc:sldMk cId="2065408617" sldId="427"/>
            <ac:spMk id="11" creationId="{CBC25E74-F6C6-C749-BF4C-0D771B9A804F}"/>
          </ac:spMkLst>
        </pc:spChg>
        <pc:spChg chg="add mod">
          <ac:chgData name="Clare Macrae" userId="26c43732bc9fa737" providerId="LiveId" clId="{1B31BEE0-9239-7141-B3F1-2DB87F65C316}" dt="2021-06-18T14:49:13.685" v="1686" actId="1076"/>
          <ac:spMkLst>
            <pc:docMk/>
            <pc:sldMk cId="2065408617" sldId="427"/>
            <ac:spMk id="14" creationId="{2180BD26-5177-394A-976E-C88A23E1DE16}"/>
          </ac:spMkLst>
        </pc:spChg>
        <pc:picChg chg="del">
          <ac:chgData name="Clare Macrae" userId="26c43732bc9fa737" providerId="LiveId" clId="{1B31BEE0-9239-7141-B3F1-2DB87F65C316}" dt="2021-06-18T14:21:41.262" v="1443" actId="478"/>
          <ac:picMkLst>
            <pc:docMk/>
            <pc:sldMk cId="2065408617" sldId="427"/>
            <ac:picMk id="7" creationId="{5CC16054-5CE3-B042-A4CC-7D22453467D0}"/>
          </ac:picMkLst>
        </pc:picChg>
        <pc:picChg chg="add del mod">
          <ac:chgData name="Clare Macrae" userId="26c43732bc9fa737" providerId="LiveId" clId="{1B31BEE0-9239-7141-B3F1-2DB87F65C316}" dt="2021-06-18T14:24:07.129" v="1450" actId="478"/>
          <ac:picMkLst>
            <pc:docMk/>
            <pc:sldMk cId="2065408617" sldId="427"/>
            <ac:picMk id="9" creationId="{AC69AC3F-067A-3B4D-9321-8C0E21E5A5C1}"/>
          </ac:picMkLst>
        </pc:picChg>
        <pc:picChg chg="add mod">
          <ac:chgData name="Clare Macrae" userId="26c43732bc9fa737" providerId="LiveId" clId="{1B31BEE0-9239-7141-B3F1-2DB87F65C316}" dt="2021-06-18T14:24:20.777" v="1456" actId="12788"/>
          <ac:picMkLst>
            <pc:docMk/>
            <pc:sldMk cId="2065408617" sldId="427"/>
            <ac:picMk id="13" creationId="{8CECFE25-3735-C548-A066-2DFB7A29909C}"/>
          </ac:picMkLst>
        </pc:picChg>
        <pc:picChg chg="add mod">
          <ac:chgData name="Clare Macrae" userId="26c43732bc9fa737" providerId="LiveId" clId="{1B31BEE0-9239-7141-B3F1-2DB87F65C316}" dt="2021-06-18T14:51:53.645" v="1698"/>
          <ac:picMkLst>
            <pc:docMk/>
            <pc:sldMk cId="2065408617" sldId="427"/>
            <ac:picMk id="15" creationId="{7B09A768-6BE8-3640-ABB0-A8B3B6BC2639}"/>
          </ac:picMkLst>
        </pc:picChg>
      </pc:sldChg>
      <pc:sldChg chg="addSp modSp add mod">
        <pc:chgData name="Clare Macrae" userId="26c43732bc9fa737" providerId="LiveId" clId="{1B31BEE0-9239-7141-B3F1-2DB87F65C316}" dt="2021-06-18T14:57:32.954" v="1801" actId="20577"/>
        <pc:sldMkLst>
          <pc:docMk/>
          <pc:sldMk cId="2631858695" sldId="428"/>
        </pc:sldMkLst>
        <pc:spChg chg="mod">
          <ac:chgData name="Clare Macrae" userId="26c43732bc9fa737" providerId="LiveId" clId="{1B31BEE0-9239-7141-B3F1-2DB87F65C316}" dt="2021-06-18T14:57:32.954" v="1801" actId="20577"/>
          <ac:spMkLst>
            <pc:docMk/>
            <pc:sldMk cId="2631858695" sldId="428"/>
            <ac:spMk id="2" creationId="{72261553-FC68-A547-A6BA-C0E4F01D1A9F}"/>
          </ac:spMkLst>
        </pc:spChg>
        <pc:spChg chg="add mod">
          <ac:chgData name="Clare Macrae" userId="26c43732bc9fa737" providerId="LiveId" clId="{1B31BEE0-9239-7141-B3F1-2DB87F65C316}" dt="2021-06-18T14:49:21.188" v="1688" actId="1076"/>
          <ac:spMkLst>
            <pc:docMk/>
            <pc:sldMk cId="2631858695" sldId="428"/>
            <ac:spMk id="6" creationId="{ADBF2CEF-18E6-1B48-8A56-46745183A36E}"/>
          </ac:spMkLst>
        </pc:spChg>
        <pc:picChg chg="add mod">
          <ac:chgData name="Clare Macrae" userId="26c43732bc9fa737" providerId="LiveId" clId="{1B31BEE0-9239-7141-B3F1-2DB87F65C316}" dt="2021-06-18T14:51:55.287" v="1699"/>
          <ac:picMkLst>
            <pc:docMk/>
            <pc:sldMk cId="2631858695" sldId="428"/>
            <ac:picMk id="7" creationId="{B4A2D7C2-D7AA-2D4C-98A6-8368FB0ADE87}"/>
          </ac:picMkLst>
        </pc:picChg>
        <pc:picChg chg="mod">
          <ac:chgData name="Clare Macrae" userId="26c43732bc9fa737" providerId="LiveId" clId="{1B31BEE0-9239-7141-B3F1-2DB87F65C316}" dt="2021-06-18T14:25:01.243" v="1463" actId="14826"/>
          <ac:picMkLst>
            <pc:docMk/>
            <pc:sldMk cId="2631858695" sldId="428"/>
            <ac:picMk id="13" creationId="{8CECFE25-3735-C548-A066-2DFB7A29909C}"/>
          </ac:picMkLst>
        </pc:picChg>
      </pc:sldChg>
      <pc:sldChg chg="addSp modSp add mod modAnim modNotesTx">
        <pc:chgData name="Clare Macrae" userId="26c43732bc9fa737" providerId="LiveId" clId="{1B31BEE0-9239-7141-B3F1-2DB87F65C316}" dt="2021-06-18T15:00:31.225" v="1907" actId="20577"/>
        <pc:sldMkLst>
          <pc:docMk/>
          <pc:sldMk cId="1564211922" sldId="429"/>
        </pc:sldMkLst>
        <pc:spChg chg="mod">
          <ac:chgData name="Clare Macrae" userId="26c43732bc9fa737" providerId="LiveId" clId="{1B31BEE0-9239-7141-B3F1-2DB87F65C316}" dt="2021-06-18T14:57:41.213" v="1804" actId="20577"/>
          <ac:spMkLst>
            <pc:docMk/>
            <pc:sldMk cId="1564211922" sldId="429"/>
            <ac:spMk id="2" creationId="{72261553-FC68-A547-A6BA-C0E4F01D1A9F}"/>
          </ac:spMkLst>
        </pc:spChg>
        <pc:spChg chg="add mod">
          <ac:chgData name="Clare Macrae" userId="26c43732bc9fa737" providerId="LiveId" clId="{1B31BEE0-9239-7141-B3F1-2DB87F65C316}" dt="2021-06-18T14:48:16.474" v="1683" actId="1076"/>
          <ac:spMkLst>
            <pc:docMk/>
            <pc:sldMk cId="1564211922" sldId="429"/>
            <ac:spMk id="6" creationId="{3A807C21-A717-394E-970D-A854C456D0C6}"/>
          </ac:spMkLst>
        </pc:spChg>
        <pc:picChg chg="add mod">
          <ac:chgData name="Clare Macrae" userId="26c43732bc9fa737" providerId="LiveId" clId="{1B31BEE0-9239-7141-B3F1-2DB87F65C316}" dt="2021-06-18T14:51:57.192" v="1700"/>
          <ac:picMkLst>
            <pc:docMk/>
            <pc:sldMk cId="1564211922" sldId="429"/>
            <ac:picMk id="7" creationId="{B434197B-92BC-2348-9A5A-66D0136AC72A}"/>
          </ac:picMkLst>
        </pc:picChg>
        <pc:picChg chg="mod">
          <ac:chgData name="Clare Macrae" userId="26c43732bc9fa737" providerId="LiveId" clId="{1B31BEE0-9239-7141-B3F1-2DB87F65C316}" dt="2021-06-18T14:47:35.380" v="1675" actId="1076"/>
          <ac:picMkLst>
            <pc:docMk/>
            <pc:sldMk cId="1564211922" sldId="429"/>
            <ac:picMk id="13" creationId="{8CECFE25-3735-C548-A066-2DFB7A29909C}"/>
          </ac:picMkLst>
        </pc:picChg>
      </pc:sldChg>
      <pc:sldChg chg="addSp delSp modSp new mod modClrScheme chgLayout">
        <pc:chgData name="Clare Macrae" userId="26c43732bc9fa737" providerId="LiveId" clId="{1B31BEE0-9239-7141-B3F1-2DB87F65C316}" dt="2021-06-18T19:27:41.564" v="3357" actId="12789"/>
        <pc:sldMkLst>
          <pc:docMk/>
          <pc:sldMk cId="3428510460" sldId="430"/>
        </pc:sldMkLst>
        <pc:spChg chg="del mod ord">
          <ac:chgData name="Clare Macrae" userId="26c43732bc9fa737" providerId="LiveId" clId="{1B31BEE0-9239-7141-B3F1-2DB87F65C316}" dt="2021-06-18T14:26:06.592" v="1466" actId="700"/>
          <ac:spMkLst>
            <pc:docMk/>
            <pc:sldMk cId="3428510460" sldId="430"/>
            <ac:spMk id="2" creationId="{6891D36A-4E76-0345-8A58-FB9586B861E9}"/>
          </ac:spMkLst>
        </pc:spChg>
        <pc:spChg chg="del mod ord">
          <ac:chgData name="Clare Macrae" userId="26c43732bc9fa737" providerId="LiveId" clId="{1B31BEE0-9239-7141-B3F1-2DB87F65C316}" dt="2021-06-18T14:26:06.592" v="1466" actId="700"/>
          <ac:spMkLst>
            <pc:docMk/>
            <pc:sldMk cId="3428510460" sldId="430"/>
            <ac:spMk id="3" creationId="{04AD101B-4A16-944C-91B0-BFCDF2CC4825}"/>
          </ac:spMkLst>
        </pc:spChg>
        <pc:spChg chg="mod ord">
          <ac:chgData name="Clare Macrae" userId="26c43732bc9fa737" providerId="LiveId" clId="{1B31BEE0-9239-7141-B3F1-2DB87F65C316}" dt="2021-06-18T14:26:06.592" v="1466" actId="700"/>
          <ac:spMkLst>
            <pc:docMk/>
            <pc:sldMk cId="3428510460" sldId="430"/>
            <ac:spMk id="4" creationId="{3A52F801-C058-5C45-8D4C-2ADAC102C5EA}"/>
          </ac:spMkLst>
        </pc:spChg>
        <pc:spChg chg="mod ord">
          <ac:chgData name="Clare Macrae" userId="26c43732bc9fa737" providerId="LiveId" clId="{1B31BEE0-9239-7141-B3F1-2DB87F65C316}" dt="2021-06-18T14:26:06.592" v="1466" actId="700"/>
          <ac:spMkLst>
            <pc:docMk/>
            <pc:sldMk cId="3428510460" sldId="430"/>
            <ac:spMk id="5" creationId="{F763791E-52F2-2841-B8D7-3E2137A7659E}"/>
          </ac:spMkLst>
        </pc:spChg>
        <pc:spChg chg="add mod ord">
          <ac:chgData name="Clare Macrae" userId="26c43732bc9fa737" providerId="LiveId" clId="{1B31BEE0-9239-7141-B3F1-2DB87F65C316}" dt="2021-06-18T14:26:36.315" v="1517" actId="403"/>
          <ac:spMkLst>
            <pc:docMk/>
            <pc:sldMk cId="3428510460" sldId="430"/>
            <ac:spMk id="6" creationId="{7F5E18D8-43A7-6D44-862D-AB8C41982D82}"/>
          </ac:spMkLst>
        </pc:spChg>
        <pc:spChg chg="add mod ord">
          <ac:chgData name="Clare Macrae" userId="26c43732bc9fa737" providerId="LiveId" clId="{1B31BEE0-9239-7141-B3F1-2DB87F65C316}" dt="2021-06-18T14:26:06.592" v="1466" actId="700"/>
          <ac:spMkLst>
            <pc:docMk/>
            <pc:sldMk cId="3428510460" sldId="430"/>
            <ac:spMk id="7" creationId="{E3DD6F4A-3975-964F-AF3A-1B022AEFA977}"/>
          </ac:spMkLst>
        </pc:spChg>
        <pc:picChg chg="add mod">
          <ac:chgData name="Clare Macrae" userId="26c43732bc9fa737" providerId="LiveId" clId="{1B31BEE0-9239-7141-B3F1-2DB87F65C316}" dt="2021-06-18T19:27:41.564" v="3357" actId="12789"/>
          <ac:picMkLst>
            <pc:docMk/>
            <pc:sldMk cId="3428510460" sldId="430"/>
            <ac:picMk id="9" creationId="{D71276C8-6054-2940-8BDF-D8AF3A774160}"/>
          </ac:picMkLst>
        </pc:picChg>
      </pc:sldChg>
      <pc:sldChg chg="addSp delSp modSp add mod">
        <pc:chgData name="Clare Macrae" userId="26c43732bc9fa737" providerId="LiveId" clId="{1B31BEE0-9239-7141-B3F1-2DB87F65C316}" dt="2021-06-18T19:26:41.626" v="3351" actId="12789"/>
        <pc:sldMkLst>
          <pc:docMk/>
          <pc:sldMk cId="1724044152" sldId="431"/>
        </pc:sldMkLst>
        <pc:spChg chg="mod">
          <ac:chgData name="Clare Macrae" userId="26c43732bc9fa737" providerId="LiveId" clId="{1B31BEE0-9239-7141-B3F1-2DB87F65C316}" dt="2021-06-18T17:11:01.317" v="2130" actId="20577"/>
          <ac:spMkLst>
            <pc:docMk/>
            <pc:sldMk cId="1724044152" sldId="431"/>
            <ac:spMk id="6" creationId="{7F5E18D8-43A7-6D44-862D-AB8C41982D82}"/>
          </ac:spMkLst>
        </pc:spChg>
        <pc:picChg chg="add del mod">
          <ac:chgData name="Clare Macrae" userId="26c43732bc9fa737" providerId="LiveId" clId="{1B31BEE0-9239-7141-B3F1-2DB87F65C316}" dt="2021-06-18T15:21:24.096" v="1918" actId="478"/>
          <ac:picMkLst>
            <pc:docMk/>
            <pc:sldMk cId="1724044152" sldId="431"/>
            <ac:picMk id="3" creationId="{3BDC0AEF-9CF6-4F41-9F4C-F16912222478}"/>
          </ac:picMkLst>
        </pc:picChg>
        <pc:picChg chg="del">
          <ac:chgData name="Clare Macrae" userId="26c43732bc9fa737" providerId="LiveId" clId="{1B31BEE0-9239-7141-B3F1-2DB87F65C316}" dt="2021-06-18T15:21:12.238" v="1915" actId="478"/>
          <ac:picMkLst>
            <pc:docMk/>
            <pc:sldMk cId="1724044152" sldId="431"/>
            <ac:picMk id="9" creationId="{D71276C8-6054-2940-8BDF-D8AF3A774160}"/>
          </ac:picMkLst>
        </pc:picChg>
        <pc:picChg chg="add mod">
          <ac:chgData name="Clare Macrae" userId="26c43732bc9fa737" providerId="LiveId" clId="{1B31BEE0-9239-7141-B3F1-2DB87F65C316}" dt="2021-06-18T19:26:41.626" v="3351" actId="12789"/>
          <ac:picMkLst>
            <pc:docMk/>
            <pc:sldMk cId="1724044152" sldId="431"/>
            <ac:picMk id="10" creationId="{84A8EFBF-32F1-7240-A803-863E5F0B5E16}"/>
          </ac:picMkLst>
        </pc:picChg>
      </pc:sldChg>
      <pc:sldChg chg="add del mod ord modShow">
        <pc:chgData name="Clare Macrae" userId="26c43732bc9fa737" providerId="LiveId" clId="{1B31BEE0-9239-7141-B3F1-2DB87F65C316}" dt="2021-06-19T07:38:00.478" v="3582" actId="2696"/>
        <pc:sldMkLst>
          <pc:docMk/>
          <pc:sldMk cId="3513183903" sldId="432"/>
        </pc:sldMkLst>
      </pc:sldChg>
      <pc:sldChg chg="addSp delSp modSp add mod modNotesTx">
        <pc:chgData name="Clare Macrae" userId="26c43732bc9fa737" providerId="LiveId" clId="{1B31BEE0-9239-7141-B3F1-2DB87F65C316}" dt="2021-06-18T17:02:12.686" v="1998" actId="6549"/>
        <pc:sldMkLst>
          <pc:docMk/>
          <pc:sldMk cId="3022513809" sldId="433"/>
        </pc:sldMkLst>
        <pc:spChg chg="mod">
          <ac:chgData name="Clare Macrae" userId="26c43732bc9fa737" providerId="LiveId" clId="{1B31BEE0-9239-7141-B3F1-2DB87F65C316}" dt="2021-06-18T16:59:59.637" v="1973" actId="20577"/>
          <ac:spMkLst>
            <pc:docMk/>
            <pc:sldMk cId="3022513809" sldId="433"/>
            <ac:spMk id="2" creationId="{72261553-FC68-A547-A6BA-C0E4F01D1A9F}"/>
          </ac:spMkLst>
        </pc:spChg>
        <pc:spChg chg="del mod">
          <ac:chgData name="Clare Macrae" userId="26c43732bc9fa737" providerId="LiveId" clId="{1B31BEE0-9239-7141-B3F1-2DB87F65C316}" dt="2021-06-18T17:01:47.880" v="1996" actId="478"/>
          <ac:spMkLst>
            <pc:docMk/>
            <pc:sldMk cId="3022513809" sldId="433"/>
            <ac:spMk id="6" creationId="{3A807C21-A717-394E-970D-A854C456D0C6}"/>
          </ac:spMkLst>
        </pc:spChg>
        <pc:spChg chg="add del mod">
          <ac:chgData name="Clare Macrae" userId="26c43732bc9fa737" providerId="LiveId" clId="{1B31BEE0-9239-7141-B3F1-2DB87F65C316}" dt="2021-06-18T16:58:50.754" v="1954"/>
          <ac:spMkLst>
            <pc:docMk/>
            <pc:sldMk cId="3022513809" sldId="433"/>
            <ac:spMk id="8" creationId="{D7E56632-71D2-1E4C-B38D-A6F58D0F5D24}"/>
          </ac:spMkLst>
        </pc:spChg>
        <pc:picChg chg="del">
          <ac:chgData name="Clare Macrae" userId="26c43732bc9fa737" providerId="LiveId" clId="{1B31BEE0-9239-7141-B3F1-2DB87F65C316}" dt="2021-06-18T16:58:58.452" v="1959" actId="478"/>
          <ac:picMkLst>
            <pc:docMk/>
            <pc:sldMk cId="3022513809" sldId="433"/>
            <ac:picMk id="7" creationId="{B434197B-92BC-2348-9A5A-66D0136AC72A}"/>
          </ac:picMkLst>
        </pc:picChg>
        <pc:picChg chg="add mod">
          <ac:chgData name="Clare Macrae" userId="26c43732bc9fa737" providerId="LiveId" clId="{1B31BEE0-9239-7141-B3F1-2DB87F65C316}" dt="2021-06-18T16:58:56.395" v="1958" actId="14100"/>
          <ac:picMkLst>
            <pc:docMk/>
            <pc:sldMk cId="3022513809" sldId="433"/>
            <ac:picMk id="10" creationId="{08282D87-289C-6D49-AD65-6E314AA3ED2C}"/>
          </ac:picMkLst>
        </pc:picChg>
        <pc:picChg chg="add mod">
          <ac:chgData name="Clare Macrae" userId="26c43732bc9fa737" providerId="LiveId" clId="{1B31BEE0-9239-7141-B3F1-2DB87F65C316}" dt="2021-06-18T16:59:17.941" v="1964" actId="14100"/>
          <ac:picMkLst>
            <pc:docMk/>
            <pc:sldMk cId="3022513809" sldId="433"/>
            <ac:picMk id="12" creationId="{5E95E49F-79E2-BF43-A589-401A0A8EE9EC}"/>
          </ac:picMkLst>
        </pc:picChg>
        <pc:picChg chg="del">
          <ac:chgData name="Clare Macrae" userId="26c43732bc9fa737" providerId="LiveId" clId="{1B31BEE0-9239-7141-B3F1-2DB87F65C316}" dt="2021-06-18T16:58:08.846" v="1952" actId="478"/>
          <ac:picMkLst>
            <pc:docMk/>
            <pc:sldMk cId="3022513809" sldId="433"/>
            <ac:picMk id="13" creationId="{8CECFE25-3735-C548-A066-2DFB7A29909C}"/>
          </ac:picMkLst>
        </pc:picChg>
      </pc:sldChg>
      <pc:sldChg chg="addSp delSp modSp add mod modNotesTx">
        <pc:chgData name="Clare Macrae" userId="26c43732bc9fa737" providerId="LiveId" clId="{1B31BEE0-9239-7141-B3F1-2DB87F65C316}" dt="2021-06-18T17:02:17.914" v="1999" actId="6549"/>
        <pc:sldMkLst>
          <pc:docMk/>
          <pc:sldMk cId="723540009" sldId="434"/>
        </pc:sldMkLst>
        <pc:spChg chg="mod">
          <ac:chgData name="Clare Macrae" userId="26c43732bc9fa737" providerId="LiveId" clId="{1B31BEE0-9239-7141-B3F1-2DB87F65C316}" dt="2021-06-18T17:00:09.198" v="1976" actId="20577"/>
          <ac:spMkLst>
            <pc:docMk/>
            <pc:sldMk cId="723540009" sldId="434"/>
            <ac:spMk id="2" creationId="{72261553-FC68-A547-A6BA-C0E4F01D1A9F}"/>
          </ac:spMkLst>
        </pc:spChg>
        <pc:spChg chg="del">
          <ac:chgData name="Clare Macrae" userId="26c43732bc9fa737" providerId="LiveId" clId="{1B31BEE0-9239-7141-B3F1-2DB87F65C316}" dt="2021-06-18T17:02:06.176" v="1997" actId="478"/>
          <ac:spMkLst>
            <pc:docMk/>
            <pc:sldMk cId="723540009" sldId="434"/>
            <ac:spMk id="6" creationId="{3A807C21-A717-394E-970D-A854C456D0C6}"/>
          </ac:spMkLst>
        </pc:spChg>
        <pc:spChg chg="add del mod">
          <ac:chgData name="Clare Macrae" userId="26c43732bc9fa737" providerId="LiveId" clId="{1B31BEE0-9239-7141-B3F1-2DB87F65C316}" dt="2021-06-18T17:00:38.380" v="1978"/>
          <ac:spMkLst>
            <pc:docMk/>
            <pc:sldMk cId="723540009" sldId="434"/>
            <ac:spMk id="7" creationId="{C71222E0-BE95-6F40-AA35-9C14156D4EED}"/>
          </ac:spMkLst>
        </pc:spChg>
        <pc:picChg chg="add mod">
          <ac:chgData name="Clare Macrae" userId="26c43732bc9fa737" providerId="LiveId" clId="{1B31BEE0-9239-7141-B3F1-2DB87F65C316}" dt="2021-06-18T17:00:39.123" v="1980" actId="962"/>
          <ac:picMkLst>
            <pc:docMk/>
            <pc:sldMk cId="723540009" sldId="434"/>
            <ac:picMk id="9" creationId="{E7FC5A1A-E2E2-CE4D-BB99-701214BBDA80}"/>
          </ac:picMkLst>
        </pc:picChg>
        <pc:picChg chg="del">
          <ac:chgData name="Clare Macrae" userId="26c43732bc9fa737" providerId="LiveId" clId="{1B31BEE0-9239-7141-B3F1-2DB87F65C316}" dt="2021-06-18T17:00:37.689" v="1977" actId="478"/>
          <ac:picMkLst>
            <pc:docMk/>
            <pc:sldMk cId="723540009" sldId="434"/>
            <ac:picMk id="10" creationId="{08282D87-289C-6D49-AD65-6E314AA3ED2C}"/>
          </ac:picMkLst>
        </pc:picChg>
      </pc:sldChg>
      <pc:sldChg chg="addSp delSp modSp add mod modAnim modNotesTx">
        <pc:chgData name="Clare Macrae" userId="26c43732bc9fa737" providerId="LiveId" clId="{1B31BEE0-9239-7141-B3F1-2DB87F65C316}" dt="2021-06-18T17:04:43.376" v="2017"/>
        <pc:sldMkLst>
          <pc:docMk/>
          <pc:sldMk cId="1423822537" sldId="435"/>
        </pc:sldMkLst>
        <pc:spChg chg="mod">
          <ac:chgData name="Clare Macrae" userId="26c43732bc9fa737" providerId="LiveId" clId="{1B31BEE0-9239-7141-B3F1-2DB87F65C316}" dt="2021-06-18T17:01:07.783" v="1983" actId="20577"/>
          <ac:spMkLst>
            <pc:docMk/>
            <pc:sldMk cId="1423822537" sldId="435"/>
            <ac:spMk id="2" creationId="{72261553-FC68-A547-A6BA-C0E4F01D1A9F}"/>
          </ac:spMkLst>
        </pc:spChg>
        <pc:spChg chg="mod">
          <ac:chgData name="Clare Macrae" userId="26c43732bc9fa737" providerId="LiveId" clId="{1B31BEE0-9239-7141-B3F1-2DB87F65C316}" dt="2021-06-18T17:03:18.570" v="2006" actId="1076"/>
          <ac:spMkLst>
            <pc:docMk/>
            <pc:sldMk cId="1423822537" sldId="435"/>
            <ac:spMk id="6" creationId="{3A807C21-A717-394E-970D-A854C456D0C6}"/>
          </ac:spMkLst>
        </pc:spChg>
        <pc:spChg chg="add del mod">
          <ac:chgData name="Clare Macrae" userId="26c43732bc9fa737" providerId="LiveId" clId="{1B31BEE0-9239-7141-B3F1-2DB87F65C316}" dt="2021-06-18T17:01:10.277" v="1985"/>
          <ac:spMkLst>
            <pc:docMk/>
            <pc:sldMk cId="1423822537" sldId="435"/>
            <ac:spMk id="7" creationId="{85B4ACC7-425B-DF4D-85EC-FFB88DBB7A23}"/>
          </ac:spMkLst>
        </pc:spChg>
        <pc:spChg chg="add mod">
          <ac:chgData name="Clare Macrae" userId="26c43732bc9fa737" providerId="LiveId" clId="{1B31BEE0-9239-7141-B3F1-2DB87F65C316}" dt="2021-06-18T17:03:31.102" v="2007" actId="571"/>
          <ac:spMkLst>
            <pc:docMk/>
            <pc:sldMk cId="1423822537" sldId="435"/>
            <ac:spMk id="13" creationId="{58831CD8-EE45-AF43-8739-B46DCF4BC50A}"/>
          </ac:spMkLst>
        </pc:spChg>
        <pc:spChg chg="add mod">
          <ac:chgData name="Clare Macrae" userId="26c43732bc9fa737" providerId="LiveId" clId="{1B31BEE0-9239-7141-B3F1-2DB87F65C316}" dt="2021-06-18T17:04:10.434" v="2012" actId="1076"/>
          <ac:spMkLst>
            <pc:docMk/>
            <pc:sldMk cId="1423822537" sldId="435"/>
            <ac:spMk id="14" creationId="{B45C5F85-0CBD-614D-9531-A131F3F82C4E}"/>
          </ac:spMkLst>
        </pc:spChg>
        <pc:picChg chg="del">
          <ac:chgData name="Clare Macrae" userId="26c43732bc9fa737" providerId="LiveId" clId="{1B31BEE0-9239-7141-B3F1-2DB87F65C316}" dt="2021-06-18T17:01:09.489" v="1984" actId="478"/>
          <ac:picMkLst>
            <pc:docMk/>
            <pc:sldMk cId="1423822537" sldId="435"/>
            <ac:picMk id="9" creationId="{E7FC5A1A-E2E2-CE4D-BB99-701214BBDA80}"/>
          </ac:picMkLst>
        </pc:picChg>
        <pc:picChg chg="add mod">
          <ac:chgData name="Clare Macrae" userId="26c43732bc9fa737" providerId="LiveId" clId="{1B31BEE0-9239-7141-B3F1-2DB87F65C316}" dt="2021-06-18T17:01:36.655" v="1995" actId="12788"/>
          <ac:picMkLst>
            <pc:docMk/>
            <pc:sldMk cId="1423822537" sldId="435"/>
            <ac:picMk id="10" creationId="{F1B8D501-5BD2-1B45-A169-54D8C79E6C30}"/>
          </ac:picMkLst>
        </pc:picChg>
      </pc:sldChg>
      <pc:sldChg chg="addSp delSp modSp add mod delAnim modAnim">
        <pc:chgData name="Clare Macrae" userId="26c43732bc9fa737" providerId="LiveId" clId="{1B31BEE0-9239-7141-B3F1-2DB87F65C316}" dt="2021-06-19T07:46:51.010" v="3662"/>
        <pc:sldMkLst>
          <pc:docMk/>
          <pc:sldMk cId="2607625569" sldId="436"/>
        </pc:sldMkLst>
        <pc:spChg chg="mod">
          <ac:chgData name="Clare Macrae" userId="26c43732bc9fa737" providerId="LiveId" clId="{1B31BEE0-9239-7141-B3F1-2DB87F65C316}" dt="2021-06-18T17:06:50.238" v="2050" actId="20577"/>
          <ac:spMkLst>
            <pc:docMk/>
            <pc:sldMk cId="2607625569" sldId="436"/>
            <ac:spMk id="2" creationId="{72261553-FC68-A547-A6BA-C0E4F01D1A9F}"/>
          </ac:spMkLst>
        </pc:spChg>
        <pc:spChg chg="del">
          <ac:chgData name="Clare Macrae" userId="26c43732bc9fa737" providerId="LiveId" clId="{1B31BEE0-9239-7141-B3F1-2DB87F65C316}" dt="2021-06-18T17:06:56.729" v="2051" actId="478"/>
          <ac:spMkLst>
            <pc:docMk/>
            <pc:sldMk cId="2607625569" sldId="436"/>
            <ac:spMk id="4" creationId="{6E6BE518-44DF-5441-ACD1-347E1336C78E}"/>
          </ac:spMkLst>
        </pc:spChg>
        <pc:spChg chg="del">
          <ac:chgData name="Clare Macrae" userId="26c43732bc9fa737" providerId="LiveId" clId="{1B31BEE0-9239-7141-B3F1-2DB87F65C316}" dt="2021-06-18T17:06:56.729" v="2051" actId="478"/>
          <ac:spMkLst>
            <pc:docMk/>
            <pc:sldMk cId="2607625569" sldId="436"/>
            <ac:spMk id="6" creationId="{3A807C21-A717-394E-970D-A854C456D0C6}"/>
          </ac:spMkLst>
        </pc:spChg>
        <pc:spChg chg="add del mod">
          <ac:chgData name="Clare Macrae" userId="26c43732bc9fa737" providerId="LiveId" clId="{1B31BEE0-9239-7141-B3F1-2DB87F65C316}" dt="2021-06-18T17:07:15.962" v="2054"/>
          <ac:spMkLst>
            <pc:docMk/>
            <pc:sldMk cId="2607625569" sldId="436"/>
            <ac:spMk id="7" creationId="{C14B82A3-BF92-5241-932B-75A7147E14E9}"/>
          </ac:spMkLst>
        </pc:spChg>
        <pc:spChg chg="del">
          <ac:chgData name="Clare Macrae" userId="26c43732bc9fa737" providerId="LiveId" clId="{1B31BEE0-9239-7141-B3F1-2DB87F65C316}" dt="2021-06-18T17:06:56.729" v="2051" actId="478"/>
          <ac:spMkLst>
            <pc:docMk/>
            <pc:sldMk cId="2607625569" sldId="436"/>
            <ac:spMk id="13" creationId="{58831CD8-EE45-AF43-8739-B46DCF4BC50A}"/>
          </ac:spMkLst>
        </pc:spChg>
        <pc:spChg chg="del">
          <ac:chgData name="Clare Macrae" userId="26c43732bc9fa737" providerId="LiveId" clId="{1B31BEE0-9239-7141-B3F1-2DB87F65C316}" dt="2021-06-18T17:06:56.729" v="2051" actId="478"/>
          <ac:spMkLst>
            <pc:docMk/>
            <pc:sldMk cId="2607625569" sldId="436"/>
            <ac:spMk id="14" creationId="{B45C5F85-0CBD-614D-9531-A131F3F82C4E}"/>
          </ac:spMkLst>
        </pc:spChg>
        <pc:spChg chg="add mod">
          <ac:chgData name="Clare Macrae" userId="26c43732bc9fa737" providerId="LiveId" clId="{1B31BEE0-9239-7141-B3F1-2DB87F65C316}" dt="2021-06-18T17:07:48.609" v="2061" actId="1076"/>
          <ac:spMkLst>
            <pc:docMk/>
            <pc:sldMk cId="2607625569" sldId="436"/>
            <ac:spMk id="15" creationId="{035CEE25-E151-2846-960E-8FB08F3F904F}"/>
          </ac:spMkLst>
        </pc:spChg>
        <pc:picChg chg="add mod">
          <ac:chgData name="Clare Macrae" userId="26c43732bc9fa737" providerId="LiveId" clId="{1B31BEE0-9239-7141-B3F1-2DB87F65C316}" dt="2021-06-18T17:07:27.415" v="2058" actId="12788"/>
          <ac:picMkLst>
            <pc:docMk/>
            <pc:sldMk cId="2607625569" sldId="436"/>
            <ac:picMk id="9" creationId="{F61F5185-5987-3244-9685-F2EED61F2DB7}"/>
          </ac:picMkLst>
        </pc:picChg>
        <pc:picChg chg="del">
          <ac:chgData name="Clare Macrae" userId="26c43732bc9fa737" providerId="LiveId" clId="{1B31BEE0-9239-7141-B3F1-2DB87F65C316}" dt="2021-06-18T17:06:56.729" v="2051" actId="478"/>
          <ac:picMkLst>
            <pc:docMk/>
            <pc:sldMk cId="2607625569" sldId="436"/>
            <ac:picMk id="10" creationId="{F1B8D501-5BD2-1B45-A169-54D8C79E6C30}"/>
          </ac:picMkLst>
        </pc:picChg>
      </pc:sldChg>
      <pc:sldChg chg="addSp delSp modSp add mod">
        <pc:chgData name="Clare Macrae" userId="26c43732bc9fa737" providerId="LiveId" clId="{1B31BEE0-9239-7141-B3F1-2DB87F65C316}" dt="2021-06-18T17:08:20.513" v="2098" actId="20577"/>
        <pc:sldMkLst>
          <pc:docMk/>
          <pc:sldMk cId="2951467964" sldId="437"/>
        </pc:sldMkLst>
        <pc:spChg chg="mod">
          <ac:chgData name="Clare Macrae" userId="26c43732bc9fa737" providerId="LiveId" clId="{1B31BEE0-9239-7141-B3F1-2DB87F65C316}" dt="2021-06-18T17:08:20.513" v="2098" actId="20577"/>
          <ac:spMkLst>
            <pc:docMk/>
            <pc:sldMk cId="2951467964" sldId="437"/>
            <ac:spMk id="2" creationId="{72261553-FC68-A547-A6BA-C0E4F01D1A9F}"/>
          </ac:spMkLst>
        </pc:spChg>
        <pc:spChg chg="add del mod">
          <ac:chgData name="Clare Macrae" userId="26c43732bc9fa737" providerId="LiveId" clId="{1B31BEE0-9239-7141-B3F1-2DB87F65C316}" dt="2021-06-18T17:07:59.010" v="2063"/>
          <ac:spMkLst>
            <pc:docMk/>
            <pc:sldMk cId="2951467964" sldId="437"/>
            <ac:spMk id="4" creationId="{B2120687-0B6C-F34C-B88A-3BC28EDA4002}"/>
          </ac:spMkLst>
        </pc:spChg>
        <pc:picChg chg="add mod">
          <ac:chgData name="Clare Macrae" userId="26c43732bc9fa737" providerId="LiveId" clId="{1B31BEE0-9239-7141-B3F1-2DB87F65C316}" dt="2021-06-18T17:08:12.581" v="2074" actId="1036"/>
          <ac:picMkLst>
            <pc:docMk/>
            <pc:sldMk cId="2951467964" sldId="437"/>
            <ac:picMk id="7" creationId="{92C0348D-2D59-E74C-A540-B66C5A9CE2BF}"/>
          </ac:picMkLst>
        </pc:picChg>
        <pc:picChg chg="del">
          <ac:chgData name="Clare Macrae" userId="26c43732bc9fa737" providerId="LiveId" clId="{1B31BEE0-9239-7141-B3F1-2DB87F65C316}" dt="2021-06-18T17:07:52.519" v="2062" actId="478"/>
          <ac:picMkLst>
            <pc:docMk/>
            <pc:sldMk cId="2951467964" sldId="437"/>
            <ac:picMk id="9" creationId="{F61F5185-5987-3244-9685-F2EED61F2DB7}"/>
          </ac:picMkLst>
        </pc:picChg>
      </pc:sldChg>
      <pc:sldChg chg="add del">
        <pc:chgData name="Clare Macrae" userId="26c43732bc9fa737" providerId="LiveId" clId="{1B31BEE0-9239-7141-B3F1-2DB87F65C316}" dt="2021-06-18T17:07:01.150" v="2053"/>
        <pc:sldMkLst>
          <pc:docMk/>
          <pc:sldMk cId="4277565885" sldId="437"/>
        </pc:sldMkLst>
      </pc:sldChg>
      <pc:sldChg chg="addSp delSp modSp add mod ord delAnim modAnim">
        <pc:chgData name="Clare Macrae" userId="26c43732bc9fa737" providerId="LiveId" clId="{1B31BEE0-9239-7141-B3F1-2DB87F65C316}" dt="2021-06-18T17:27:45.782" v="2313" actId="12788"/>
        <pc:sldMkLst>
          <pc:docMk/>
          <pc:sldMk cId="1115455597" sldId="438"/>
        </pc:sldMkLst>
        <pc:spChg chg="mod">
          <ac:chgData name="Clare Macrae" userId="26c43732bc9fa737" providerId="LiveId" clId="{1B31BEE0-9239-7141-B3F1-2DB87F65C316}" dt="2021-06-18T17:22:08.412" v="2271" actId="113"/>
          <ac:spMkLst>
            <pc:docMk/>
            <pc:sldMk cId="1115455597" sldId="438"/>
            <ac:spMk id="2" creationId="{72261553-FC68-A547-A6BA-C0E4F01D1A9F}"/>
          </ac:spMkLst>
        </pc:spChg>
        <pc:spChg chg="add del mod">
          <ac:chgData name="Clare Macrae" userId="26c43732bc9fa737" providerId="LiveId" clId="{1B31BEE0-9239-7141-B3F1-2DB87F65C316}" dt="2021-06-18T17:09:05.872" v="2102"/>
          <ac:spMkLst>
            <pc:docMk/>
            <pc:sldMk cId="1115455597" sldId="438"/>
            <ac:spMk id="6" creationId="{199ED615-0BEC-7040-9DB6-649B743FB801}"/>
          </ac:spMkLst>
        </pc:spChg>
        <pc:spChg chg="add del mod">
          <ac:chgData name="Clare Macrae" userId="26c43732bc9fa737" providerId="LiveId" clId="{1B31BEE0-9239-7141-B3F1-2DB87F65C316}" dt="2021-06-18T17:27:33.842" v="2307" actId="478"/>
          <ac:spMkLst>
            <pc:docMk/>
            <pc:sldMk cId="1115455597" sldId="438"/>
            <ac:spMk id="15" creationId="{4B7BF9C3-7D23-314B-ADDC-6DA59F1FB095}"/>
          </ac:spMkLst>
        </pc:spChg>
        <pc:spChg chg="add del mod">
          <ac:chgData name="Clare Macrae" userId="26c43732bc9fa737" providerId="LiveId" clId="{1B31BEE0-9239-7141-B3F1-2DB87F65C316}" dt="2021-06-18T17:27:36.194" v="2308" actId="478"/>
          <ac:spMkLst>
            <pc:docMk/>
            <pc:sldMk cId="1115455597" sldId="438"/>
            <ac:spMk id="16" creationId="{10DECA40-4EA3-3E46-AFDE-DF2808B76A1D}"/>
          </ac:spMkLst>
        </pc:spChg>
        <pc:picChg chg="add mod">
          <ac:chgData name="Clare Macrae" userId="26c43732bc9fa737" providerId="LiveId" clId="{1B31BEE0-9239-7141-B3F1-2DB87F65C316}" dt="2021-06-18T17:27:45.782" v="2313" actId="12788"/>
          <ac:picMkLst>
            <pc:docMk/>
            <pc:sldMk cId="1115455597" sldId="438"/>
            <ac:picMk id="8" creationId="{12525724-85AA-994C-8FF6-F50D4DAA3E23}"/>
          </ac:picMkLst>
        </pc:picChg>
        <pc:picChg chg="add del mod">
          <ac:chgData name="Clare Macrae" userId="26c43732bc9fa737" providerId="LiveId" clId="{1B31BEE0-9239-7141-B3F1-2DB87F65C316}" dt="2021-06-18T17:16:54.818" v="2199" actId="478"/>
          <ac:picMkLst>
            <pc:docMk/>
            <pc:sldMk cId="1115455597" sldId="438"/>
            <ac:picMk id="9" creationId="{3F5D9CAA-3092-004A-BD6E-61F9B2B5FC15}"/>
          </ac:picMkLst>
        </pc:picChg>
        <pc:picChg chg="del">
          <ac:chgData name="Clare Macrae" userId="26c43732bc9fa737" providerId="LiveId" clId="{1B31BEE0-9239-7141-B3F1-2DB87F65C316}" dt="2021-06-18T17:09:04.842" v="2101" actId="478"/>
          <ac:picMkLst>
            <pc:docMk/>
            <pc:sldMk cId="1115455597" sldId="438"/>
            <ac:picMk id="10" creationId="{08282D87-289C-6D49-AD65-6E314AA3ED2C}"/>
          </ac:picMkLst>
        </pc:picChg>
        <pc:picChg chg="add del mod">
          <ac:chgData name="Clare Macrae" userId="26c43732bc9fa737" providerId="LiveId" clId="{1B31BEE0-9239-7141-B3F1-2DB87F65C316}" dt="2021-06-18T17:27:22.189" v="2305" actId="478"/>
          <ac:picMkLst>
            <pc:docMk/>
            <pc:sldMk cId="1115455597" sldId="438"/>
            <ac:picMk id="11" creationId="{84766EE8-17E9-974E-97A9-679C01397209}"/>
          </ac:picMkLst>
        </pc:picChg>
        <pc:picChg chg="add del">
          <ac:chgData name="Clare Macrae" userId="26c43732bc9fa737" providerId="LiveId" clId="{1B31BEE0-9239-7141-B3F1-2DB87F65C316}" dt="2021-06-18T17:18:04.823" v="2206"/>
          <ac:picMkLst>
            <pc:docMk/>
            <pc:sldMk cId="1115455597" sldId="438"/>
            <ac:picMk id="13" creationId="{39526448-E2C4-054B-A585-9DA0974FD219}"/>
          </ac:picMkLst>
        </pc:picChg>
        <pc:picChg chg="add del mod">
          <ac:chgData name="Clare Macrae" userId="26c43732bc9fa737" providerId="LiveId" clId="{1B31BEE0-9239-7141-B3F1-2DB87F65C316}" dt="2021-06-18T17:27:27.953" v="2306" actId="478"/>
          <ac:picMkLst>
            <pc:docMk/>
            <pc:sldMk cId="1115455597" sldId="438"/>
            <ac:picMk id="14" creationId="{72A91145-CF18-0A49-9A37-8727839FFB35}"/>
          </ac:picMkLst>
        </pc:picChg>
      </pc:sldChg>
      <pc:sldChg chg="addSp delSp modSp add mod ord">
        <pc:chgData name="Clare Macrae" userId="26c43732bc9fa737" providerId="LiveId" clId="{1B31BEE0-9239-7141-B3F1-2DB87F65C316}" dt="2021-06-18T19:27:21.309" v="3354" actId="1076"/>
        <pc:sldMkLst>
          <pc:docMk/>
          <pc:sldMk cId="241672952" sldId="439"/>
        </pc:sldMkLst>
        <pc:spChg chg="mod">
          <ac:chgData name="Clare Macrae" userId="26c43732bc9fa737" providerId="LiveId" clId="{1B31BEE0-9239-7141-B3F1-2DB87F65C316}" dt="2021-06-18T17:11:21.262" v="2134" actId="20577"/>
          <ac:spMkLst>
            <pc:docMk/>
            <pc:sldMk cId="241672952" sldId="439"/>
            <ac:spMk id="6" creationId="{7F5E18D8-43A7-6D44-862D-AB8C41982D82}"/>
          </ac:spMkLst>
        </pc:spChg>
        <pc:spChg chg="del mod">
          <ac:chgData name="Clare Macrae" userId="26c43732bc9fa737" providerId="LiveId" clId="{1B31BEE0-9239-7141-B3F1-2DB87F65C316}" dt="2021-06-18T19:27:13.349" v="3353" actId="478"/>
          <ac:spMkLst>
            <pc:docMk/>
            <pc:sldMk cId="241672952" sldId="439"/>
            <ac:spMk id="7" creationId="{E3DD6F4A-3975-964F-AF3A-1B022AEFA977}"/>
          </ac:spMkLst>
        </pc:spChg>
        <pc:spChg chg="add mod">
          <ac:chgData name="Clare Macrae" userId="26c43732bc9fa737" providerId="LiveId" clId="{1B31BEE0-9239-7141-B3F1-2DB87F65C316}" dt="2021-06-18T17:14:26.692" v="2188" actId="1076"/>
          <ac:spMkLst>
            <pc:docMk/>
            <pc:sldMk cId="241672952" sldId="439"/>
            <ac:spMk id="13" creationId="{4479F86C-97B0-FB41-ACD7-A18DFF954186}"/>
          </ac:spMkLst>
        </pc:spChg>
        <pc:grpChg chg="add mod">
          <ac:chgData name="Clare Macrae" userId="26c43732bc9fa737" providerId="LiveId" clId="{1B31BEE0-9239-7141-B3F1-2DB87F65C316}" dt="2021-06-18T19:27:21.309" v="3354" actId="1076"/>
          <ac:grpSpMkLst>
            <pc:docMk/>
            <pc:sldMk cId="241672952" sldId="439"/>
            <ac:grpSpMk id="14" creationId="{63C19B88-C744-BD43-A767-EF2A63F83561}"/>
          </ac:grpSpMkLst>
        </pc:grpChg>
        <pc:picChg chg="add mod">
          <ac:chgData name="Clare Macrae" userId="26c43732bc9fa737" providerId="LiveId" clId="{1B31BEE0-9239-7141-B3F1-2DB87F65C316}" dt="2021-06-18T17:14:17.358" v="2186" actId="12789"/>
          <ac:picMkLst>
            <pc:docMk/>
            <pc:sldMk cId="241672952" sldId="439"/>
            <ac:picMk id="3" creationId="{06E4C185-E5B1-794F-9B7C-372452CAC262}"/>
          </ac:picMkLst>
        </pc:picChg>
        <pc:picChg chg="add del mod">
          <ac:chgData name="Clare Macrae" userId="26c43732bc9fa737" providerId="LiveId" clId="{1B31BEE0-9239-7141-B3F1-2DB87F65C316}" dt="2021-06-18T17:11:48.726" v="2141" actId="478"/>
          <ac:picMkLst>
            <pc:docMk/>
            <pc:sldMk cId="241672952" sldId="439"/>
            <ac:picMk id="9" creationId="{FF6E99B2-22DB-7F46-AD86-6D1B117267CD}"/>
          </ac:picMkLst>
        </pc:picChg>
        <pc:picChg chg="mod">
          <ac:chgData name="Clare Macrae" userId="26c43732bc9fa737" providerId="LiveId" clId="{1B31BEE0-9239-7141-B3F1-2DB87F65C316}" dt="2021-06-18T19:27:21.309" v="3354" actId="1076"/>
          <ac:picMkLst>
            <pc:docMk/>
            <pc:sldMk cId="241672952" sldId="439"/>
            <ac:picMk id="10" creationId="{84A8EFBF-32F1-7240-A803-863E5F0B5E16}"/>
          </ac:picMkLst>
        </pc:picChg>
        <pc:picChg chg="add mod">
          <ac:chgData name="Clare Macrae" userId="26c43732bc9fa737" providerId="LiveId" clId="{1B31BEE0-9239-7141-B3F1-2DB87F65C316}" dt="2021-06-18T19:27:21.309" v="3354" actId="1076"/>
          <ac:picMkLst>
            <pc:docMk/>
            <pc:sldMk cId="241672952" sldId="439"/>
            <ac:picMk id="12" creationId="{54F57A91-1CD5-4842-AD37-C02379EAEED5}"/>
          </ac:picMkLst>
        </pc:picChg>
      </pc:sldChg>
      <pc:sldChg chg="addSp delSp modSp add mod delAnim modAnim">
        <pc:chgData name="Clare Macrae" userId="26c43732bc9fa737" providerId="LiveId" clId="{1B31BEE0-9239-7141-B3F1-2DB87F65C316}" dt="2021-06-18T17:32:52.350" v="2383" actId="12788"/>
        <pc:sldMkLst>
          <pc:docMk/>
          <pc:sldMk cId="1118529271" sldId="440"/>
        </pc:sldMkLst>
        <pc:spChg chg="mod">
          <ac:chgData name="Clare Macrae" userId="26c43732bc9fa737" providerId="LiveId" clId="{1B31BEE0-9239-7141-B3F1-2DB87F65C316}" dt="2021-06-18T17:22:42.764" v="2281" actId="20577"/>
          <ac:spMkLst>
            <pc:docMk/>
            <pc:sldMk cId="1118529271" sldId="440"/>
            <ac:spMk id="2" creationId="{72261553-FC68-A547-A6BA-C0E4F01D1A9F}"/>
          </ac:spMkLst>
        </pc:spChg>
        <pc:spChg chg="add del mod">
          <ac:chgData name="Clare Macrae" userId="26c43732bc9fa737" providerId="LiveId" clId="{1B31BEE0-9239-7141-B3F1-2DB87F65C316}" dt="2021-06-18T17:23:08.009" v="2285"/>
          <ac:spMkLst>
            <pc:docMk/>
            <pc:sldMk cId="1118529271" sldId="440"/>
            <ac:spMk id="9" creationId="{04945C91-9625-9048-B23A-AB8829920F1F}"/>
          </ac:spMkLst>
        </pc:spChg>
        <pc:spChg chg="del">
          <ac:chgData name="Clare Macrae" userId="26c43732bc9fa737" providerId="LiveId" clId="{1B31BEE0-9239-7141-B3F1-2DB87F65C316}" dt="2021-06-18T17:32:32.417" v="2377" actId="478"/>
          <ac:spMkLst>
            <pc:docMk/>
            <pc:sldMk cId="1118529271" sldId="440"/>
            <ac:spMk id="15" creationId="{4B7BF9C3-7D23-314B-ADDC-6DA59F1FB095}"/>
          </ac:spMkLst>
        </pc:spChg>
        <pc:spChg chg="del">
          <ac:chgData name="Clare Macrae" userId="26c43732bc9fa737" providerId="LiveId" clId="{1B31BEE0-9239-7141-B3F1-2DB87F65C316}" dt="2021-06-18T17:32:32.417" v="2377" actId="478"/>
          <ac:spMkLst>
            <pc:docMk/>
            <pc:sldMk cId="1118529271" sldId="440"/>
            <ac:spMk id="16" creationId="{10DECA40-4EA3-3E46-AFDE-DF2808B76A1D}"/>
          </ac:spMkLst>
        </pc:spChg>
        <pc:picChg chg="add mod">
          <ac:chgData name="Clare Macrae" userId="26c43732bc9fa737" providerId="LiveId" clId="{1B31BEE0-9239-7141-B3F1-2DB87F65C316}" dt="2021-06-18T17:22:36.604" v="2275" actId="1076"/>
          <ac:picMkLst>
            <pc:docMk/>
            <pc:sldMk cId="1118529271" sldId="440"/>
            <ac:picMk id="6" creationId="{9042F7B2-F7A1-D741-9EB8-EAA7729742A5}"/>
          </ac:picMkLst>
        </pc:picChg>
        <pc:picChg chg="del">
          <ac:chgData name="Clare Macrae" userId="26c43732bc9fa737" providerId="LiveId" clId="{1B31BEE0-9239-7141-B3F1-2DB87F65C316}" dt="2021-06-18T17:22:48.809" v="2284" actId="478"/>
          <ac:picMkLst>
            <pc:docMk/>
            <pc:sldMk cId="1118529271" sldId="440"/>
            <ac:picMk id="8" creationId="{12525724-85AA-994C-8FF6-F50D4DAA3E23}"/>
          </ac:picMkLst>
        </pc:picChg>
        <pc:picChg chg="del">
          <ac:chgData name="Clare Macrae" userId="26c43732bc9fa737" providerId="LiveId" clId="{1B31BEE0-9239-7141-B3F1-2DB87F65C316}" dt="2021-06-18T17:22:46.926" v="2282" actId="478"/>
          <ac:picMkLst>
            <pc:docMk/>
            <pc:sldMk cId="1118529271" sldId="440"/>
            <ac:picMk id="11" creationId="{84766EE8-17E9-974E-97A9-679C01397209}"/>
          </ac:picMkLst>
        </pc:picChg>
        <pc:picChg chg="del">
          <ac:chgData name="Clare Macrae" userId="26c43732bc9fa737" providerId="LiveId" clId="{1B31BEE0-9239-7141-B3F1-2DB87F65C316}" dt="2021-06-18T17:22:38.535" v="2276" actId="478"/>
          <ac:picMkLst>
            <pc:docMk/>
            <pc:sldMk cId="1118529271" sldId="440"/>
            <ac:picMk id="12" creationId="{5E95E49F-79E2-BF43-A589-401A0A8EE9EC}"/>
          </ac:picMkLst>
        </pc:picChg>
        <pc:picChg chg="add mod">
          <ac:chgData name="Clare Macrae" userId="26c43732bc9fa737" providerId="LiveId" clId="{1B31BEE0-9239-7141-B3F1-2DB87F65C316}" dt="2021-06-18T17:32:52.350" v="2383" actId="12788"/>
          <ac:picMkLst>
            <pc:docMk/>
            <pc:sldMk cId="1118529271" sldId="440"/>
            <ac:picMk id="13" creationId="{92E9B1A8-DB3A-514C-904A-05DDDE889129}"/>
          </ac:picMkLst>
        </pc:picChg>
        <pc:picChg chg="del">
          <ac:chgData name="Clare Macrae" userId="26c43732bc9fa737" providerId="LiveId" clId="{1B31BEE0-9239-7141-B3F1-2DB87F65C316}" dt="2021-06-18T17:22:47.896" v="2283" actId="478"/>
          <ac:picMkLst>
            <pc:docMk/>
            <pc:sldMk cId="1118529271" sldId="440"/>
            <ac:picMk id="14" creationId="{72A91145-CF18-0A49-9A37-8727839FFB35}"/>
          </ac:picMkLst>
        </pc:picChg>
        <pc:picChg chg="add del mod">
          <ac:chgData name="Clare Macrae" userId="26c43732bc9fa737" providerId="LiveId" clId="{1B31BEE0-9239-7141-B3F1-2DB87F65C316}" dt="2021-06-18T17:25:56.659" v="2294" actId="478"/>
          <ac:picMkLst>
            <pc:docMk/>
            <pc:sldMk cId="1118529271" sldId="440"/>
            <ac:picMk id="17" creationId="{32AD12C0-58BF-D74A-BB77-65B8C5BCCE77}"/>
          </ac:picMkLst>
        </pc:picChg>
        <pc:picChg chg="add del mod">
          <ac:chgData name="Clare Macrae" userId="26c43732bc9fa737" providerId="LiveId" clId="{1B31BEE0-9239-7141-B3F1-2DB87F65C316}" dt="2021-06-18T17:32:32.417" v="2377" actId="478"/>
          <ac:picMkLst>
            <pc:docMk/>
            <pc:sldMk cId="1118529271" sldId="440"/>
            <ac:picMk id="18" creationId="{DD20C485-9E32-6B41-BA75-1E421967C260}"/>
          </ac:picMkLst>
        </pc:picChg>
        <pc:picChg chg="add del mod">
          <ac:chgData name="Clare Macrae" userId="26c43732bc9fa737" providerId="LiveId" clId="{1B31BEE0-9239-7141-B3F1-2DB87F65C316}" dt="2021-06-18T17:32:32.417" v="2377" actId="478"/>
          <ac:picMkLst>
            <pc:docMk/>
            <pc:sldMk cId="1118529271" sldId="440"/>
            <ac:picMk id="19" creationId="{0B454161-D9A5-F643-A642-A6E9A29B7295}"/>
          </ac:picMkLst>
        </pc:picChg>
      </pc:sldChg>
      <pc:sldChg chg="addSp delSp modSp add mod modAnim">
        <pc:chgData name="Clare Macrae" userId="26c43732bc9fa737" providerId="LiveId" clId="{1B31BEE0-9239-7141-B3F1-2DB87F65C316}" dt="2021-06-18T17:39:13.484" v="2430"/>
        <pc:sldMkLst>
          <pc:docMk/>
          <pc:sldMk cId="698403338" sldId="441"/>
        </pc:sldMkLst>
        <pc:spChg chg="add del mod">
          <ac:chgData name="Clare Macrae" userId="26c43732bc9fa737" providerId="LiveId" clId="{1B31BEE0-9239-7141-B3F1-2DB87F65C316}" dt="2021-06-18T17:28:10.065" v="2316" actId="478"/>
          <ac:spMkLst>
            <pc:docMk/>
            <pc:sldMk cId="698403338" sldId="441"/>
            <ac:spMk id="6" creationId="{B6AF7CFA-EC83-BC49-997B-90986B870EBC}"/>
          </ac:spMkLst>
        </pc:spChg>
        <pc:spChg chg="add mod">
          <ac:chgData name="Clare Macrae" userId="26c43732bc9fa737" providerId="LiveId" clId="{1B31BEE0-9239-7141-B3F1-2DB87F65C316}" dt="2021-06-18T17:38:56.754" v="2429" actId="554"/>
          <ac:spMkLst>
            <pc:docMk/>
            <pc:sldMk cId="698403338" sldId="441"/>
            <ac:spMk id="7" creationId="{11F1EDB4-6FF6-9045-AE3A-CB395965CAC8}"/>
          </ac:spMkLst>
        </pc:spChg>
        <pc:spChg chg="mod">
          <ac:chgData name="Clare Macrae" userId="26c43732bc9fa737" providerId="LiveId" clId="{1B31BEE0-9239-7141-B3F1-2DB87F65C316}" dt="2021-06-18T17:29:17.070" v="2342" actId="554"/>
          <ac:spMkLst>
            <pc:docMk/>
            <pc:sldMk cId="698403338" sldId="441"/>
            <ac:spMk id="15" creationId="{4B7BF9C3-7D23-314B-ADDC-6DA59F1FB095}"/>
          </ac:spMkLst>
        </pc:spChg>
        <pc:spChg chg="mod">
          <ac:chgData name="Clare Macrae" userId="26c43732bc9fa737" providerId="LiveId" clId="{1B31BEE0-9239-7141-B3F1-2DB87F65C316}" dt="2021-06-18T17:29:17.070" v="2342" actId="554"/>
          <ac:spMkLst>
            <pc:docMk/>
            <pc:sldMk cId="698403338" sldId="441"/>
            <ac:spMk id="16" creationId="{10DECA40-4EA3-3E46-AFDE-DF2808B76A1D}"/>
          </ac:spMkLst>
        </pc:spChg>
        <pc:spChg chg="add del mod">
          <ac:chgData name="Clare Macrae" userId="26c43732bc9fa737" providerId="LiveId" clId="{1B31BEE0-9239-7141-B3F1-2DB87F65C316}" dt="2021-06-18T17:38:33.436" v="2425"/>
          <ac:spMkLst>
            <pc:docMk/>
            <pc:sldMk cId="698403338" sldId="441"/>
            <ac:spMk id="17" creationId="{A5496B78-4367-2340-BE2A-55EEE699624D}"/>
          </ac:spMkLst>
        </pc:spChg>
        <pc:spChg chg="add mod">
          <ac:chgData name="Clare Macrae" userId="26c43732bc9fa737" providerId="LiveId" clId="{1B31BEE0-9239-7141-B3F1-2DB87F65C316}" dt="2021-06-18T17:38:56.754" v="2429" actId="554"/>
          <ac:spMkLst>
            <pc:docMk/>
            <pc:sldMk cId="698403338" sldId="441"/>
            <ac:spMk id="18" creationId="{F5079A3B-8AE9-8F4D-8DB5-33424D48B5DC}"/>
          </ac:spMkLst>
        </pc:spChg>
        <pc:picChg chg="del">
          <ac:chgData name="Clare Macrae" userId="26c43732bc9fa737" providerId="LiveId" clId="{1B31BEE0-9239-7141-B3F1-2DB87F65C316}" dt="2021-06-18T17:27:50.465" v="2314" actId="478"/>
          <ac:picMkLst>
            <pc:docMk/>
            <pc:sldMk cId="698403338" sldId="441"/>
            <ac:picMk id="8" creationId="{12525724-85AA-994C-8FF6-F50D4DAA3E23}"/>
          </ac:picMkLst>
        </pc:picChg>
        <pc:picChg chg="mod">
          <ac:chgData name="Clare Macrae" userId="26c43732bc9fa737" providerId="LiveId" clId="{1B31BEE0-9239-7141-B3F1-2DB87F65C316}" dt="2021-06-18T17:29:27.790" v="2343" actId="554"/>
          <ac:picMkLst>
            <pc:docMk/>
            <pc:sldMk cId="698403338" sldId="441"/>
            <ac:picMk id="11" creationId="{84766EE8-17E9-974E-97A9-679C01397209}"/>
          </ac:picMkLst>
        </pc:picChg>
        <pc:picChg chg="mod">
          <ac:chgData name="Clare Macrae" userId="26c43732bc9fa737" providerId="LiveId" clId="{1B31BEE0-9239-7141-B3F1-2DB87F65C316}" dt="2021-06-18T17:29:42.521" v="2354" actId="14100"/>
          <ac:picMkLst>
            <pc:docMk/>
            <pc:sldMk cId="698403338" sldId="441"/>
            <ac:picMk id="14" creationId="{72A91145-CF18-0A49-9A37-8727839FFB35}"/>
          </ac:picMkLst>
        </pc:picChg>
      </pc:sldChg>
      <pc:sldChg chg="addSp delSp modSp add mod delAnim modAnim">
        <pc:chgData name="Clare Macrae" userId="26c43732bc9fa737" providerId="LiveId" clId="{1B31BEE0-9239-7141-B3F1-2DB87F65C316}" dt="2021-06-19T07:45:44.090" v="3661" actId="1076"/>
        <pc:sldMkLst>
          <pc:docMk/>
          <pc:sldMk cId="164446974" sldId="442"/>
        </pc:sldMkLst>
        <pc:spChg chg="add del mod">
          <ac:chgData name="Clare Macrae" userId="26c43732bc9fa737" providerId="LiveId" clId="{1B31BEE0-9239-7141-B3F1-2DB87F65C316}" dt="2021-06-18T17:33:38.546" v="2386" actId="478"/>
          <ac:spMkLst>
            <pc:docMk/>
            <pc:sldMk cId="164446974" sldId="442"/>
            <ac:spMk id="7" creationId="{9DF09226-E61F-E74A-AA14-339B97AD06D3}"/>
          </ac:spMkLst>
        </pc:spChg>
        <pc:spChg chg="add mod">
          <ac:chgData name="Clare Macrae" userId="26c43732bc9fa737" providerId="LiveId" clId="{1B31BEE0-9239-7141-B3F1-2DB87F65C316}" dt="2021-06-19T07:41:42.459" v="3638" actId="962"/>
          <ac:spMkLst>
            <pc:docMk/>
            <pc:sldMk cId="164446974" sldId="442"/>
            <ac:spMk id="14" creationId="{B89C4E66-ABD7-3A44-AE2F-DD2D0A3811CC}"/>
          </ac:spMkLst>
        </pc:spChg>
        <pc:spChg chg="add mod">
          <ac:chgData name="Clare Macrae" userId="26c43732bc9fa737" providerId="LiveId" clId="{1B31BEE0-9239-7141-B3F1-2DB87F65C316}" dt="2021-06-19T07:40:32.984" v="3626" actId="962"/>
          <ac:spMkLst>
            <pc:docMk/>
            <pc:sldMk cId="164446974" sldId="442"/>
            <ac:spMk id="15" creationId="{1A8E017F-8DD6-9340-948C-5282A7DD628C}"/>
          </ac:spMkLst>
        </pc:spChg>
        <pc:spChg chg="del">
          <ac:chgData name="Clare Macrae" userId="26c43732bc9fa737" providerId="LiveId" clId="{1B31BEE0-9239-7141-B3F1-2DB87F65C316}" dt="2021-06-18T17:33:40.036" v="2387" actId="478"/>
          <ac:spMkLst>
            <pc:docMk/>
            <pc:sldMk cId="164446974" sldId="442"/>
            <ac:spMk id="15" creationId="{4B7BF9C3-7D23-314B-ADDC-6DA59F1FB095}"/>
          </ac:spMkLst>
        </pc:spChg>
        <pc:spChg chg="del mod">
          <ac:chgData name="Clare Macrae" userId="26c43732bc9fa737" providerId="LiveId" clId="{1B31BEE0-9239-7141-B3F1-2DB87F65C316}" dt="2021-06-18T17:33:44.204" v="2389" actId="478"/>
          <ac:spMkLst>
            <pc:docMk/>
            <pc:sldMk cId="164446974" sldId="442"/>
            <ac:spMk id="16" creationId="{10DECA40-4EA3-3E46-AFDE-DF2808B76A1D}"/>
          </ac:spMkLst>
        </pc:spChg>
        <pc:spChg chg="add mod">
          <ac:chgData name="Clare Macrae" userId="26c43732bc9fa737" providerId="LiveId" clId="{1B31BEE0-9239-7141-B3F1-2DB87F65C316}" dt="2021-06-19T07:39:41.459" v="3623" actId="571"/>
          <ac:spMkLst>
            <pc:docMk/>
            <pc:sldMk cId="164446974" sldId="442"/>
            <ac:spMk id="16" creationId="{C0B7F300-3FF3-D849-9F15-912D2C3BF828}"/>
          </ac:spMkLst>
        </pc:spChg>
        <pc:spChg chg="add mod">
          <ac:chgData name="Clare Macrae" userId="26c43732bc9fa737" providerId="LiveId" clId="{1B31BEE0-9239-7141-B3F1-2DB87F65C316}" dt="2021-06-19T07:41:47.912" v="3639" actId="962"/>
          <ac:spMkLst>
            <pc:docMk/>
            <pc:sldMk cId="164446974" sldId="442"/>
            <ac:spMk id="17" creationId="{FB19E64A-81E3-AA4A-8115-A8AAC4AACDAE}"/>
          </ac:spMkLst>
        </pc:spChg>
        <pc:spChg chg="add mod">
          <ac:chgData name="Clare Macrae" userId="26c43732bc9fa737" providerId="LiveId" clId="{1B31BEE0-9239-7141-B3F1-2DB87F65C316}" dt="2021-06-19T07:41:31.664" v="3637" actId="962"/>
          <ac:spMkLst>
            <pc:docMk/>
            <pc:sldMk cId="164446974" sldId="442"/>
            <ac:spMk id="19" creationId="{6ED1F879-8923-5542-827F-6F83782A5905}"/>
          </ac:spMkLst>
        </pc:spChg>
        <pc:spChg chg="add mod">
          <ac:chgData name="Clare Macrae" userId="26c43732bc9fa737" providerId="LiveId" clId="{1B31BEE0-9239-7141-B3F1-2DB87F65C316}" dt="2021-06-19T07:40:45.581" v="3627" actId="962"/>
          <ac:spMkLst>
            <pc:docMk/>
            <pc:sldMk cId="164446974" sldId="442"/>
            <ac:spMk id="20" creationId="{D8431E8B-6040-D64F-964F-328CDFDE6340}"/>
          </ac:spMkLst>
        </pc:spChg>
        <pc:spChg chg="add mod">
          <ac:chgData name="Clare Macrae" userId="26c43732bc9fa737" providerId="LiveId" clId="{1B31BEE0-9239-7141-B3F1-2DB87F65C316}" dt="2021-06-19T07:41:07.814" v="3630" actId="1076"/>
          <ac:spMkLst>
            <pc:docMk/>
            <pc:sldMk cId="164446974" sldId="442"/>
            <ac:spMk id="21" creationId="{D1707A20-5849-0449-AE24-F96FDA90BD75}"/>
          </ac:spMkLst>
        </pc:spChg>
        <pc:spChg chg="add mod">
          <ac:chgData name="Clare Macrae" userId="26c43732bc9fa737" providerId="LiveId" clId="{1B31BEE0-9239-7141-B3F1-2DB87F65C316}" dt="2021-06-18T17:40:25.418" v="2450" actId="1076"/>
          <ac:spMkLst>
            <pc:docMk/>
            <pc:sldMk cId="164446974" sldId="442"/>
            <ac:spMk id="22" creationId="{217FA03D-1126-E34F-B8EB-A84DD3472664}"/>
          </ac:spMkLst>
        </pc:spChg>
        <pc:spChg chg="add mod">
          <ac:chgData name="Clare Macrae" userId="26c43732bc9fa737" providerId="LiveId" clId="{1B31BEE0-9239-7141-B3F1-2DB87F65C316}" dt="2021-06-18T17:40:29.354" v="2451" actId="1076"/>
          <ac:spMkLst>
            <pc:docMk/>
            <pc:sldMk cId="164446974" sldId="442"/>
            <ac:spMk id="23" creationId="{8B94E512-71F3-F24D-90B3-F8D9EE4C8A50}"/>
          </ac:spMkLst>
        </pc:spChg>
        <pc:spChg chg="add mod">
          <ac:chgData name="Clare Macrae" userId="26c43732bc9fa737" providerId="LiveId" clId="{1B31BEE0-9239-7141-B3F1-2DB87F65C316}" dt="2021-06-19T07:43:57.593" v="3652" actId="962"/>
          <ac:spMkLst>
            <pc:docMk/>
            <pc:sldMk cId="164446974" sldId="442"/>
            <ac:spMk id="24" creationId="{F350406F-FC7D-6847-8402-90D058F310A1}"/>
          </ac:spMkLst>
        </pc:spChg>
        <pc:spChg chg="add mod">
          <ac:chgData name="Clare Macrae" userId="26c43732bc9fa737" providerId="LiveId" clId="{1B31BEE0-9239-7141-B3F1-2DB87F65C316}" dt="2021-06-19T07:45:44.090" v="3661" actId="1076"/>
          <ac:spMkLst>
            <pc:docMk/>
            <pc:sldMk cId="164446974" sldId="442"/>
            <ac:spMk id="25" creationId="{6F65EF03-7857-2747-8A12-49F86911DBD3}"/>
          </ac:spMkLst>
        </pc:spChg>
        <pc:picChg chg="add mod">
          <ac:chgData name="Clare Macrae" userId="26c43732bc9fa737" providerId="LiveId" clId="{1B31BEE0-9239-7141-B3F1-2DB87F65C316}" dt="2021-06-19T07:42:02.345" v="3641" actId="962"/>
          <ac:picMkLst>
            <pc:docMk/>
            <pc:sldMk cId="164446974" sldId="442"/>
            <ac:picMk id="8" creationId="{BBF99B3D-8375-8F4B-AEA4-3A7A8AA50D15}"/>
          </ac:picMkLst>
        </pc:picChg>
        <pc:picChg chg="del">
          <ac:chgData name="Clare Macrae" userId="26c43732bc9fa737" providerId="LiveId" clId="{1B31BEE0-9239-7141-B3F1-2DB87F65C316}" dt="2021-06-18T17:33:11.907" v="2384" actId="478"/>
          <ac:picMkLst>
            <pc:docMk/>
            <pc:sldMk cId="164446974" sldId="442"/>
            <ac:picMk id="13" creationId="{92E9B1A8-DB3A-514C-904A-05DDDE889129}"/>
          </ac:picMkLst>
        </pc:picChg>
        <pc:picChg chg="mod">
          <ac:chgData name="Clare Macrae" userId="26c43732bc9fa737" providerId="LiveId" clId="{1B31BEE0-9239-7141-B3F1-2DB87F65C316}" dt="2021-06-19T07:41:55.795" v="3640" actId="962"/>
          <ac:picMkLst>
            <pc:docMk/>
            <pc:sldMk cId="164446974" sldId="442"/>
            <ac:picMk id="18" creationId="{DD20C485-9E32-6B41-BA75-1E421967C260}"/>
          </ac:picMkLst>
        </pc:picChg>
        <pc:picChg chg="del mod">
          <ac:chgData name="Clare Macrae" userId="26c43732bc9fa737" providerId="LiveId" clId="{1B31BEE0-9239-7141-B3F1-2DB87F65C316}" dt="2021-06-18T17:35:46.264" v="2397" actId="478"/>
          <ac:picMkLst>
            <pc:docMk/>
            <pc:sldMk cId="164446974" sldId="442"/>
            <ac:picMk id="19" creationId="{0B454161-D9A5-F643-A642-A6E9A29B7295}"/>
          </ac:picMkLst>
        </pc:picChg>
      </pc:sldChg>
      <pc:sldChg chg="addSp delSp modSp add mod delAnim modAnim">
        <pc:chgData name="Clare Macrae" userId="26c43732bc9fa737" providerId="LiveId" clId="{1B31BEE0-9239-7141-B3F1-2DB87F65C316}" dt="2021-06-18T17:43:16.553" v="2512" actId="20577"/>
        <pc:sldMkLst>
          <pc:docMk/>
          <pc:sldMk cId="99069960" sldId="443"/>
        </pc:sldMkLst>
        <pc:spChg chg="mod">
          <ac:chgData name="Clare Macrae" userId="26c43732bc9fa737" providerId="LiveId" clId="{1B31BEE0-9239-7141-B3F1-2DB87F65C316}" dt="2021-06-18T17:43:16.553" v="2512" actId="20577"/>
          <ac:spMkLst>
            <pc:docMk/>
            <pc:sldMk cId="99069960" sldId="443"/>
            <ac:spMk id="2" creationId="{72261553-FC68-A547-A6BA-C0E4F01D1A9F}"/>
          </ac:spMkLst>
        </pc:spChg>
        <pc:spChg chg="del mod">
          <ac:chgData name="Clare Macrae" userId="26c43732bc9fa737" providerId="LiveId" clId="{1B31BEE0-9239-7141-B3F1-2DB87F65C316}" dt="2021-06-18T17:41:28.865" v="2464" actId="478"/>
          <ac:spMkLst>
            <pc:docMk/>
            <pc:sldMk cId="99069960" sldId="443"/>
            <ac:spMk id="14" creationId="{B89C4E66-ABD7-3A44-AE2F-DD2D0A3811CC}"/>
          </ac:spMkLst>
        </pc:spChg>
        <pc:spChg chg="del">
          <ac:chgData name="Clare Macrae" userId="26c43732bc9fa737" providerId="LiveId" clId="{1B31BEE0-9239-7141-B3F1-2DB87F65C316}" dt="2021-06-18T17:41:25.015" v="2461" actId="478"/>
          <ac:spMkLst>
            <pc:docMk/>
            <pc:sldMk cId="99069960" sldId="443"/>
            <ac:spMk id="17" creationId="{FB19E64A-81E3-AA4A-8115-A8AAC4AACDAE}"/>
          </ac:spMkLst>
        </pc:spChg>
        <pc:spChg chg="del">
          <ac:chgData name="Clare Macrae" userId="26c43732bc9fa737" providerId="LiveId" clId="{1B31BEE0-9239-7141-B3F1-2DB87F65C316}" dt="2021-06-18T17:41:26.332" v="2462" actId="478"/>
          <ac:spMkLst>
            <pc:docMk/>
            <pc:sldMk cId="99069960" sldId="443"/>
            <ac:spMk id="20" creationId="{D8431E8B-6040-D64F-964F-328CDFDE6340}"/>
          </ac:spMkLst>
        </pc:spChg>
        <pc:spChg chg="del">
          <ac:chgData name="Clare Macrae" userId="26c43732bc9fa737" providerId="LiveId" clId="{1B31BEE0-9239-7141-B3F1-2DB87F65C316}" dt="2021-06-18T17:41:30.440" v="2465" actId="478"/>
          <ac:spMkLst>
            <pc:docMk/>
            <pc:sldMk cId="99069960" sldId="443"/>
            <ac:spMk id="21" creationId="{D1707A20-5849-0449-AE24-F96FDA90BD75}"/>
          </ac:spMkLst>
        </pc:spChg>
        <pc:spChg chg="del mod">
          <ac:chgData name="Clare Macrae" userId="26c43732bc9fa737" providerId="LiveId" clId="{1B31BEE0-9239-7141-B3F1-2DB87F65C316}" dt="2021-06-18T17:42:01.353" v="2475" actId="478"/>
          <ac:spMkLst>
            <pc:docMk/>
            <pc:sldMk cId="99069960" sldId="443"/>
            <ac:spMk id="22" creationId="{217FA03D-1126-E34F-B8EB-A84DD3472664}"/>
          </ac:spMkLst>
        </pc:spChg>
        <pc:spChg chg="mod">
          <ac:chgData name="Clare Macrae" userId="26c43732bc9fa737" providerId="LiveId" clId="{1B31BEE0-9239-7141-B3F1-2DB87F65C316}" dt="2021-06-18T17:42:50.191" v="2495" actId="1076"/>
          <ac:spMkLst>
            <pc:docMk/>
            <pc:sldMk cId="99069960" sldId="443"/>
            <ac:spMk id="23" creationId="{8B94E512-71F3-F24D-90B3-F8D9EE4C8A50}"/>
          </ac:spMkLst>
        </pc:spChg>
        <pc:spChg chg="mod">
          <ac:chgData name="Clare Macrae" userId="26c43732bc9fa737" providerId="LiveId" clId="{1B31BEE0-9239-7141-B3F1-2DB87F65C316}" dt="2021-06-18T17:42:26.030" v="2487" actId="1076"/>
          <ac:spMkLst>
            <pc:docMk/>
            <pc:sldMk cId="99069960" sldId="443"/>
            <ac:spMk id="24" creationId="{BFE62E3F-A088-C544-A71C-3509B0C7D008}"/>
          </ac:spMkLst>
        </pc:spChg>
        <pc:grpChg chg="add mod">
          <ac:chgData name="Clare Macrae" userId="26c43732bc9fa737" providerId="LiveId" clId="{1B31BEE0-9239-7141-B3F1-2DB87F65C316}" dt="2021-06-18T17:42:20.637" v="2486" actId="1076"/>
          <ac:grpSpMkLst>
            <pc:docMk/>
            <pc:sldMk cId="99069960" sldId="443"/>
            <ac:grpSpMk id="16" creationId="{43424BD7-3AAF-6549-AA1B-A523245F0C2E}"/>
          </ac:grpSpMkLst>
        </pc:grpChg>
        <pc:picChg chg="del">
          <ac:chgData name="Clare Macrae" userId="26c43732bc9fa737" providerId="LiveId" clId="{1B31BEE0-9239-7141-B3F1-2DB87F65C316}" dt="2021-06-18T17:41:18.479" v="2458" actId="478"/>
          <ac:picMkLst>
            <pc:docMk/>
            <pc:sldMk cId="99069960" sldId="443"/>
            <ac:picMk id="6" creationId="{9042F7B2-F7A1-D741-9EB8-EAA7729742A5}"/>
          </ac:picMkLst>
        </pc:picChg>
        <pc:picChg chg="add del mod">
          <ac:chgData name="Clare Macrae" userId="26c43732bc9fa737" providerId="LiveId" clId="{1B31BEE0-9239-7141-B3F1-2DB87F65C316}" dt="2021-06-18T17:41:04.060" v="2456" actId="478"/>
          <ac:picMkLst>
            <pc:docMk/>
            <pc:sldMk cId="99069960" sldId="443"/>
            <ac:picMk id="7" creationId="{935EB6E6-7929-0746-A54F-43F5A80E1F07}"/>
          </ac:picMkLst>
        </pc:picChg>
        <pc:picChg chg="del">
          <ac:chgData name="Clare Macrae" userId="26c43732bc9fa737" providerId="LiveId" clId="{1B31BEE0-9239-7141-B3F1-2DB87F65C316}" dt="2021-06-18T17:41:21.658" v="2459" actId="478"/>
          <ac:picMkLst>
            <pc:docMk/>
            <pc:sldMk cId="99069960" sldId="443"/>
            <ac:picMk id="8" creationId="{BBF99B3D-8375-8F4B-AEA4-3A7A8AA50D15}"/>
          </ac:picMkLst>
        </pc:picChg>
        <pc:picChg chg="add mod">
          <ac:chgData name="Clare Macrae" userId="26c43732bc9fa737" providerId="LiveId" clId="{1B31BEE0-9239-7141-B3F1-2DB87F65C316}" dt="2021-06-18T17:42:59.527" v="2497" actId="1076"/>
          <ac:picMkLst>
            <pc:docMk/>
            <pc:sldMk cId="99069960" sldId="443"/>
            <ac:picMk id="10" creationId="{5B1431B3-C7A7-EB44-9054-B6C77AB13554}"/>
          </ac:picMkLst>
        </pc:picChg>
        <pc:picChg chg="del">
          <ac:chgData name="Clare Macrae" userId="26c43732bc9fa737" providerId="LiveId" clId="{1B31BEE0-9239-7141-B3F1-2DB87F65C316}" dt="2021-06-18T17:41:22.676" v="2460" actId="478"/>
          <ac:picMkLst>
            <pc:docMk/>
            <pc:sldMk cId="99069960" sldId="443"/>
            <ac:picMk id="18" creationId="{DD20C485-9E32-6B41-BA75-1E421967C260}"/>
          </ac:picMkLst>
        </pc:picChg>
        <pc:picChg chg="mod">
          <ac:chgData name="Clare Macrae" userId="26c43732bc9fa737" providerId="LiveId" clId="{1B31BEE0-9239-7141-B3F1-2DB87F65C316}" dt="2021-06-18T17:41:15.734" v="2457"/>
          <ac:picMkLst>
            <pc:docMk/>
            <pc:sldMk cId="99069960" sldId="443"/>
            <ac:picMk id="19" creationId="{045F8BE4-8F0A-4441-B9C9-CD6C6B65B3FB}"/>
          </ac:picMkLst>
        </pc:picChg>
      </pc:sldChg>
      <pc:sldChg chg="addSp modSp new mod ord">
        <pc:chgData name="Clare Macrae" userId="26c43732bc9fa737" providerId="LiveId" clId="{1B31BEE0-9239-7141-B3F1-2DB87F65C316}" dt="2021-06-18T17:46:06.397" v="2541" actId="554"/>
        <pc:sldMkLst>
          <pc:docMk/>
          <pc:sldMk cId="2212608321" sldId="444"/>
        </pc:sldMkLst>
        <pc:picChg chg="add mod">
          <ac:chgData name="Clare Macrae" userId="26c43732bc9fa737" providerId="LiveId" clId="{1B31BEE0-9239-7141-B3F1-2DB87F65C316}" dt="2021-06-18T17:45:59.628" v="2540" actId="554"/>
          <ac:picMkLst>
            <pc:docMk/>
            <pc:sldMk cId="2212608321" sldId="444"/>
            <ac:picMk id="4" creationId="{CECD19F4-9D62-3A4D-9F73-BB9E37AFB8E3}"/>
          </ac:picMkLst>
        </pc:picChg>
        <pc:picChg chg="add mod">
          <ac:chgData name="Clare Macrae" userId="26c43732bc9fa737" providerId="LiveId" clId="{1B31BEE0-9239-7141-B3F1-2DB87F65C316}" dt="2021-06-18T17:46:06.397" v="2541" actId="554"/>
          <ac:picMkLst>
            <pc:docMk/>
            <pc:sldMk cId="2212608321" sldId="444"/>
            <ac:picMk id="5" creationId="{39D2E11F-EA66-634E-A303-AF4C31B23BDA}"/>
          </ac:picMkLst>
        </pc:picChg>
        <pc:picChg chg="add mod">
          <ac:chgData name="Clare Macrae" userId="26c43732bc9fa737" providerId="LiveId" clId="{1B31BEE0-9239-7141-B3F1-2DB87F65C316}" dt="2021-06-18T17:45:59.628" v="2540" actId="554"/>
          <ac:picMkLst>
            <pc:docMk/>
            <pc:sldMk cId="2212608321" sldId="444"/>
            <ac:picMk id="6" creationId="{85B9CA0E-33DD-9744-B6CA-E44E4A680A0E}"/>
          </ac:picMkLst>
        </pc:picChg>
        <pc:picChg chg="add mod">
          <ac:chgData name="Clare Macrae" userId="26c43732bc9fa737" providerId="LiveId" clId="{1B31BEE0-9239-7141-B3F1-2DB87F65C316}" dt="2021-06-18T17:46:06.397" v="2541" actId="554"/>
          <ac:picMkLst>
            <pc:docMk/>
            <pc:sldMk cId="2212608321" sldId="444"/>
            <ac:picMk id="7" creationId="{00D98185-1272-2541-82C8-5378E0BF2089}"/>
          </ac:picMkLst>
        </pc:picChg>
      </pc:sldChg>
      <pc:sldChg chg="add">
        <pc:chgData name="Clare Macrae" userId="26c43732bc9fa737" providerId="LiveId" clId="{1B31BEE0-9239-7141-B3F1-2DB87F65C316}" dt="2021-06-18T18:23:37.794" v="2547" actId="2890"/>
        <pc:sldMkLst>
          <pc:docMk/>
          <pc:sldMk cId="3152638232" sldId="445"/>
        </pc:sldMkLst>
      </pc:sldChg>
      <pc:sldChg chg="addSp delSp modSp add mod modClrScheme modAnim chgLayout">
        <pc:chgData name="Clare Macrae" userId="26c43732bc9fa737" providerId="LiveId" clId="{1B31BEE0-9239-7141-B3F1-2DB87F65C316}" dt="2021-06-19T12:29:56.499" v="4470" actId="2711"/>
        <pc:sldMkLst>
          <pc:docMk/>
          <pc:sldMk cId="3154180555" sldId="446"/>
        </pc:sldMkLst>
        <pc:spChg chg="mod ord">
          <ac:chgData name="Clare Macrae" userId="26c43732bc9fa737" providerId="LiveId" clId="{1B31BEE0-9239-7141-B3F1-2DB87F65C316}" dt="2021-06-19T08:28:23.845" v="4183" actId="700"/>
          <ac:spMkLst>
            <pc:docMk/>
            <pc:sldMk cId="3154180555" sldId="446"/>
            <ac:spMk id="2" creationId="{783C95E7-D049-0A4D-8A84-2BA00DC7D334}"/>
          </ac:spMkLst>
        </pc:spChg>
        <pc:spChg chg="mod ord">
          <ac:chgData name="Clare Macrae" userId="26c43732bc9fa737" providerId="LiveId" clId="{1B31BEE0-9239-7141-B3F1-2DB87F65C316}" dt="2021-06-19T08:28:23.845" v="4183" actId="700"/>
          <ac:spMkLst>
            <pc:docMk/>
            <pc:sldMk cId="3154180555" sldId="446"/>
            <ac:spMk id="3" creationId="{75E34EEA-557C-0A46-85D9-C17E3CD6429A}"/>
          </ac:spMkLst>
        </pc:spChg>
        <pc:spChg chg="add mod ord">
          <ac:chgData name="Clare Macrae" userId="26c43732bc9fa737" providerId="LiveId" clId="{1B31BEE0-9239-7141-B3F1-2DB87F65C316}" dt="2021-06-19T08:28:49.942" v="4208" actId="20577"/>
          <ac:spMkLst>
            <pc:docMk/>
            <pc:sldMk cId="3154180555" sldId="446"/>
            <ac:spMk id="4" creationId="{EE80DC29-C504-8F4E-ABEA-F807AFEC9D43}"/>
          </ac:spMkLst>
        </pc:spChg>
        <pc:spChg chg="del">
          <ac:chgData name="Clare Macrae" userId="26c43732bc9fa737" providerId="LiveId" clId="{1B31BEE0-9239-7141-B3F1-2DB87F65C316}" dt="2021-06-19T08:28:34.951" v="4193" actId="478"/>
          <ac:spMkLst>
            <pc:docMk/>
            <pc:sldMk cId="3154180555" sldId="446"/>
            <ac:spMk id="5" creationId="{1025688D-7CCD-D847-96FF-84288D2489FF}"/>
          </ac:spMkLst>
        </pc:spChg>
        <pc:spChg chg="add mod ord">
          <ac:chgData name="Clare Macrae" userId="26c43732bc9fa737" providerId="LiveId" clId="{1B31BEE0-9239-7141-B3F1-2DB87F65C316}" dt="2021-06-19T12:29:56.499" v="4470" actId="2711"/>
          <ac:spMkLst>
            <pc:docMk/>
            <pc:sldMk cId="3154180555" sldId="446"/>
            <ac:spMk id="6" creationId="{15BE0539-E0EC-764A-8702-F2682143616E}"/>
          </ac:spMkLst>
        </pc:spChg>
      </pc:sldChg>
      <pc:sldChg chg="addSp delSp modSp add mod">
        <pc:chgData name="Clare Macrae" userId="26c43732bc9fa737" providerId="LiveId" clId="{1B31BEE0-9239-7141-B3F1-2DB87F65C316}" dt="2021-06-18T19:40:55.738" v="3559" actId="1076"/>
        <pc:sldMkLst>
          <pc:docMk/>
          <pc:sldMk cId="1958447186" sldId="447"/>
        </pc:sldMkLst>
        <pc:spChg chg="mod">
          <ac:chgData name="Clare Macrae" userId="26c43732bc9fa737" providerId="LiveId" clId="{1B31BEE0-9239-7141-B3F1-2DB87F65C316}" dt="2021-06-18T19:25:40.089" v="3330" actId="20577"/>
          <ac:spMkLst>
            <pc:docMk/>
            <pc:sldMk cId="1958447186" sldId="447"/>
            <ac:spMk id="6" creationId="{7F5E18D8-43A7-6D44-862D-AB8C41982D82}"/>
          </ac:spMkLst>
        </pc:spChg>
        <pc:spChg chg="del mod">
          <ac:chgData name="Clare Macrae" userId="26c43732bc9fa737" providerId="LiveId" clId="{1B31BEE0-9239-7141-B3F1-2DB87F65C316}" dt="2021-06-18T19:40:50.355" v="3558" actId="478"/>
          <ac:spMkLst>
            <pc:docMk/>
            <pc:sldMk cId="1958447186" sldId="447"/>
            <ac:spMk id="7" creationId="{E3DD6F4A-3975-964F-AF3A-1B022AEFA977}"/>
          </ac:spMkLst>
        </pc:spChg>
        <pc:spChg chg="add del mod topLvl">
          <ac:chgData name="Clare Macrae" userId="26c43732bc9fa737" providerId="LiveId" clId="{1B31BEE0-9239-7141-B3F1-2DB87F65C316}" dt="2021-06-18T19:40:55.738" v="3559" actId="1076"/>
          <ac:spMkLst>
            <pc:docMk/>
            <pc:sldMk cId="1958447186" sldId="447"/>
            <ac:spMk id="13" creationId="{4479F86C-97B0-FB41-ACD7-A18DFF954186}"/>
          </ac:spMkLst>
        </pc:spChg>
        <pc:grpChg chg="del">
          <ac:chgData name="Clare Macrae" userId="26c43732bc9fa737" providerId="LiveId" clId="{1B31BEE0-9239-7141-B3F1-2DB87F65C316}" dt="2021-06-18T19:26:00.486" v="3334" actId="165"/>
          <ac:grpSpMkLst>
            <pc:docMk/>
            <pc:sldMk cId="1958447186" sldId="447"/>
            <ac:grpSpMk id="14" creationId="{63C19B88-C744-BD43-A767-EF2A63F83561}"/>
          </ac:grpSpMkLst>
        </pc:grpChg>
        <pc:picChg chg="add del topLvl">
          <ac:chgData name="Clare Macrae" userId="26c43732bc9fa737" providerId="LiveId" clId="{1B31BEE0-9239-7141-B3F1-2DB87F65C316}" dt="2021-06-18T19:26:06.698" v="3337" actId="478"/>
          <ac:picMkLst>
            <pc:docMk/>
            <pc:sldMk cId="1958447186" sldId="447"/>
            <ac:picMk id="3" creationId="{06E4C185-E5B1-794F-9B7C-372452CAC262}"/>
          </ac:picMkLst>
        </pc:picChg>
        <pc:picChg chg="del">
          <ac:chgData name="Clare Macrae" userId="26c43732bc9fa737" providerId="LiveId" clId="{1B31BEE0-9239-7141-B3F1-2DB87F65C316}" dt="2021-06-18T19:25:43.969" v="3331" actId="478"/>
          <ac:picMkLst>
            <pc:docMk/>
            <pc:sldMk cId="1958447186" sldId="447"/>
            <ac:picMk id="10" creationId="{84A8EFBF-32F1-7240-A803-863E5F0B5E16}"/>
          </ac:picMkLst>
        </pc:picChg>
        <pc:picChg chg="del">
          <ac:chgData name="Clare Macrae" userId="26c43732bc9fa737" providerId="LiveId" clId="{1B31BEE0-9239-7141-B3F1-2DB87F65C316}" dt="2021-06-18T19:25:46.362" v="3332" actId="478"/>
          <ac:picMkLst>
            <pc:docMk/>
            <pc:sldMk cId="1958447186" sldId="447"/>
            <ac:picMk id="12" creationId="{54F57A91-1CD5-4842-AD37-C02379EAEED5}"/>
          </ac:picMkLst>
        </pc:picChg>
      </pc:sldChg>
      <pc:sldChg chg="modSp add del mod modAnim modShow">
        <pc:chgData name="Clare Macrae" userId="26c43732bc9fa737" providerId="LiveId" clId="{1B31BEE0-9239-7141-B3F1-2DB87F65C316}" dt="2021-06-19T12:30:45.289" v="4472" actId="2696"/>
        <pc:sldMkLst>
          <pc:docMk/>
          <pc:sldMk cId="4100517749" sldId="448"/>
        </pc:sldMkLst>
        <pc:spChg chg="mod">
          <ac:chgData name="Clare Macrae" userId="26c43732bc9fa737" providerId="LiveId" clId="{1B31BEE0-9239-7141-B3F1-2DB87F65C316}" dt="2021-06-19T08:03:28.846" v="3969" actId="20577"/>
          <ac:spMkLst>
            <pc:docMk/>
            <pc:sldMk cId="4100517749" sldId="448"/>
            <ac:spMk id="2" creationId="{ECB561CE-E0C7-0A43-B719-3105E9369EF9}"/>
          </ac:spMkLst>
        </pc:spChg>
        <pc:spChg chg="mod">
          <ac:chgData name="Clare Macrae" userId="26c43732bc9fa737" providerId="LiveId" clId="{1B31BEE0-9239-7141-B3F1-2DB87F65C316}" dt="2021-06-19T08:06:07.137" v="4072" actId="113"/>
          <ac:spMkLst>
            <pc:docMk/>
            <pc:sldMk cId="4100517749" sldId="448"/>
            <ac:spMk id="3" creationId="{2EA6B5DA-D5A2-8C4E-B3C4-0DE0B3EBDFDD}"/>
          </ac:spMkLst>
        </pc:spChg>
      </pc:sldChg>
      <pc:sldChg chg="addSp delSp modSp new mod">
        <pc:chgData name="Clare Macrae" userId="26c43732bc9fa737" providerId="LiveId" clId="{1B31BEE0-9239-7141-B3F1-2DB87F65C316}" dt="2021-06-19T08:16:21.972" v="4145" actId="692"/>
        <pc:sldMkLst>
          <pc:docMk/>
          <pc:sldMk cId="1237202599" sldId="449"/>
        </pc:sldMkLst>
        <pc:spChg chg="mod">
          <ac:chgData name="Clare Macrae" userId="26c43732bc9fa737" providerId="LiveId" clId="{1B31BEE0-9239-7141-B3F1-2DB87F65C316}" dt="2021-06-19T08:15:54.970" v="4140" actId="20577"/>
          <ac:spMkLst>
            <pc:docMk/>
            <pc:sldMk cId="1237202599" sldId="449"/>
            <ac:spMk id="2" creationId="{3091A7B6-5E6E-E34D-87D4-D8AC8D9C35FF}"/>
          </ac:spMkLst>
        </pc:spChg>
        <pc:spChg chg="del">
          <ac:chgData name="Clare Macrae" userId="26c43732bc9fa737" providerId="LiveId" clId="{1B31BEE0-9239-7141-B3F1-2DB87F65C316}" dt="2021-06-19T08:15:49.714" v="4128"/>
          <ac:spMkLst>
            <pc:docMk/>
            <pc:sldMk cId="1237202599" sldId="449"/>
            <ac:spMk id="3" creationId="{CFB44EA8-1591-0947-A4FE-6D12BF4088DD}"/>
          </ac:spMkLst>
        </pc:spChg>
        <pc:spChg chg="add del mod">
          <ac:chgData name="Clare Macrae" userId="26c43732bc9fa737" providerId="LiveId" clId="{1B31BEE0-9239-7141-B3F1-2DB87F65C316}" dt="2021-06-19T08:16:08.816" v="4142"/>
          <ac:spMkLst>
            <pc:docMk/>
            <pc:sldMk cId="1237202599" sldId="449"/>
            <ac:spMk id="9" creationId="{FFD8C851-248B-4144-9885-1528A380BFD0}"/>
          </ac:spMkLst>
        </pc:spChg>
        <pc:picChg chg="add del mod">
          <ac:chgData name="Clare Macrae" userId="26c43732bc9fa737" providerId="LiveId" clId="{1B31BEE0-9239-7141-B3F1-2DB87F65C316}" dt="2021-06-19T08:16:08.235" v="4141" actId="478"/>
          <ac:picMkLst>
            <pc:docMk/>
            <pc:sldMk cId="1237202599" sldId="449"/>
            <ac:picMk id="7" creationId="{2E3DF300-1368-A24E-A864-EBC498BB4467}"/>
          </ac:picMkLst>
        </pc:picChg>
        <pc:picChg chg="add mod">
          <ac:chgData name="Clare Macrae" userId="26c43732bc9fa737" providerId="LiveId" clId="{1B31BEE0-9239-7141-B3F1-2DB87F65C316}" dt="2021-06-19T08:16:21.972" v="4145" actId="692"/>
          <ac:picMkLst>
            <pc:docMk/>
            <pc:sldMk cId="1237202599" sldId="449"/>
            <ac:picMk id="11" creationId="{CA1EBE13-90F7-7047-9B74-BDE93AD049DC}"/>
          </ac:picMkLst>
        </pc:picChg>
      </pc:sldChg>
      <pc:sldChg chg="addSp delSp modSp new mod">
        <pc:chgData name="Clare Macrae" userId="26c43732bc9fa737" providerId="LiveId" clId="{1B31BEE0-9239-7141-B3F1-2DB87F65C316}" dt="2021-06-19T12:27:54.259" v="4454" actId="12788"/>
        <pc:sldMkLst>
          <pc:docMk/>
          <pc:sldMk cId="1809468727" sldId="450"/>
        </pc:sldMkLst>
        <pc:spChg chg="mod">
          <ac:chgData name="Clare Macrae" userId="26c43732bc9fa737" providerId="LiveId" clId="{1B31BEE0-9239-7141-B3F1-2DB87F65C316}" dt="2021-06-19T08:21:19.601" v="4159" actId="20577"/>
          <ac:spMkLst>
            <pc:docMk/>
            <pc:sldMk cId="1809468727" sldId="450"/>
            <ac:spMk id="2" creationId="{D35935BF-03E5-0C44-935C-CAB7025DFD97}"/>
          </ac:spMkLst>
        </pc:spChg>
        <pc:spChg chg="del">
          <ac:chgData name="Clare Macrae" userId="26c43732bc9fa737" providerId="LiveId" clId="{1B31BEE0-9239-7141-B3F1-2DB87F65C316}" dt="2021-06-19T08:21:20.512" v="4160"/>
          <ac:spMkLst>
            <pc:docMk/>
            <pc:sldMk cId="1809468727" sldId="450"/>
            <ac:spMk id="3" creationId="{DF27625E-697D-604F-B234-ACB1E892890C}"/>
          </ac:spMkLst>
        </pc:spChg>
        <pc:spChg chg="add del mod">
          <ac:chgData name="Clare Macrae" userId="26c43732bc9fa737" providerId="LiveId" clId="{1B31BEE0-9239-7141-B3F1-2DB87F65C316}" dt="2021-06-19T12:26:09.299" v="4427"/>
          <ac:spMkLst>
            <pc:docMk/>
            <pc:sldMk cId="1809468727" sldId="450"/>
            <ac:spMk id="6" creationId="{093C985A-21F5-1D44-AE1D-32CDFF5DC059}"/>
          </ac:spMkLst>
        </pc:spChg>
        <pc:picChg chg="add del mod">
          <ac:chgData name="Clare Macrae" userId="26c43732bc9fa737" providerId="LiveId" clId="{1B31BEE0-9239-7141-B3F1-2DB87F65C316}" dt="2021-06-19T12:26:08.572" v="4426" actId="478"/>
          <ac:picMkLst>
            <pc:docMk/>
            <pc:sldMk cId="1809468727" sldId="450"/>
            <ac:picMk id="7" creationId="{C25479AC-D4A0-724C-BB06-D0067E6144FF}"/>
          </ac:picMkLst>
        </pc:picChg>
        <pc:picChg chg="add mod">
          <ac:chgData name="Clare Macrae" userId="26c43732bc9fa737" providerId="LiveId" clId="{1B31BEE0-9239-7141-B3F1-2DB87F65C316}" dt="2021-06-19T12:27:54.259" v="4454" actId="12788"/>
          <ac:picMkLst>
            <pc:docMk/>
            <pc:sldMk cId="1809468727" sldId="450"/>
            <ac:picMk id="9" creationId="{AEFF9EDF-8F0C-FD46-8EDA-5A6CD151EDEB}"/>
          </ac:picMkLst>
        </pc:picChg>
      </pc:sldChg>
      <pc:sldChg chg="addSp delSp modSp new mod">
        <pc:chgData name="Clare Macrae" userId="26c43732bc9fa737" providerId="LiveId" clId="{1B31BEE0-9239-7141-B3F1-2DB87F65C316}" dt="2021-06-19T12:27:44.992" v="4452" actId="12788"/>
        <pc:sldMkLst>
          <pc:docMk/>
          <pc:sldMk cId="1898169906" sldId="451"/>
        </pc:sldMkLst>
        <pc:spChg chg="mod">
          <ac:chgData name="Clare Macrae" userId="26c43732bc9fa737" providerId="LiveId" clId="{1B31BEE0-9239-7141-B3F1-2DB87F65C316}" dt="2021-06-19T08:22:24.124" v="4175" actId="20577"/>
          <ac:spMkLst>
            <pc:docMk/>
            <pc:sldMk cId="1898169906" sldId="451"/>
            <ac:spMk id="2" creationId="{2A3D4C88-1AFA-EF4E-970B-D5FAE4AA399B}"/>
          </ac:spMkLst>
        </pc:spChg>
        <pc:spChg chg="del">
          <ac:chgData name="Clare Macrae" userId="26c43732bc9fa737" providerId="LiveId" clId="{1B31BEE0-9239-7141-B3F1-2DB87F65C316}" dt="2021-06-19T08:22:24.751" v="4176"/>
          <ac:spMkLst>
            <pc:docMk/>
            <pc:sldMk cId="1898169906" sldId="451"/>
            <ac:spMk id="3" creationId="{84C127FF-6D5A-CB4E-A1E4-83659699A1DB}"/>
          </ac:spMkLst>
        </pc:spChg>
        <pc:spChg chg="add del mod">
          <ac:chgData name="Clare Macrae" userId="26c43732bc9fa737" providerId="LiveId" clId="{1B31BEE0-9239-7141-B3F1-2DB87F65C316}" dt="2021-06-19T12:27:23.418" v="4442"/>
          <ac:spMkLst>
            <pc:docMk/>
            <pc:sldMk cId="1898169906" sldId="451"/>
            <ac:spMk id="6" creationId="{BCC1A3D1-90AF-814E-93A8-BE7F0853B19C}"/>
          </ac:spMkLst>
        </pc:spChg>
        <pc:picChg chg="add del mod">
          <ac:chgData name="Clare Macrae" userId="26c43732bc9fa737" providerId="LiveId" clId="{1B31BEE0-9239-7141-B3F1-2DB87F65C316}" dt="2021-06-19T12:27:22.810" v="4441" actId="478"/>
          <ac:picMkLst>
            <pc:docMk/>
            <pc:sldMk cId="1898169906" sldId="451"/>
            <ac:picMk id="7" creationId="{52B50FBD-93AB-9746-9615-0AF2949A2E0B}"/>
          </ac:picMkLst>
        </pc:picChg>
        <pc:picChg chg="add mod">
          <ac:chgData name="Clare Macrae" userId="26c43732bc9fa737" providerId="LiveId" clId="{1B31BEE0-9239-7141-B3F1-2DB87F65C316}" dt="2021-06-19T12:27:44.992" v="4452" actId="12788"/>
          <ac:picMkLst>
            <pc:docMk/>
            <pc:sldMk cId="1898169906" sldId="451"/>
            <ac:picMk id="9" creationId="{BDD10CBE-8AB4-B540-ABC5-C2B01FA67681}"/>
          </ac:picMkLst>
        </pc:picChg>
      </pc:sldChg>
      <pc:sldChg chg="addSp modSp add mod ord modAnim">
        <pc:chgData name="Clare Macrae" userId="26c43732bc9fa737" providerId="LiveId" clId="{1B31BEE0-9239-7141-B3F1-2DB87F65C316}" dt="2021-06-19T08:43:19.636" v="4372"/>
        <pc:sldMkLst>
          <pc:docMk/>
          <pc:sldMk cId="2315995993" sldId="452"/>
        </pc:sldMkLst>
        <pc:spChg chg="mod">
          <ac:chgData name="Clare Macrae" userId="26c43732bc9fa737" providerId="LiveId" clId="{1B31BEE0-9239-7141-B3F1-2DB87F65C316}" dt="2021-06-19T08:42:15.251" v="4364" actId="20577"/>
          <ac:spMkLst>
            <pc:docMk/>
            <pc:sldMk cId="2315995993" sldId="452"/>
            <ac:spMk id="2" creationId="{2AD32602-383A-7E42-9E14-CFFD5DDDD261}"/>
          </ac:spMkLst>
        </pc:spChg>
        <pc:spChg chg="add mod">
          <ac:chgData name="Clare Macrae" userId="26c43732bc9fa737" providerId="LiveId" clId="{1B31BEE0-9239-7141-B3F1-2DB87F65C316}" dt="2021-06-19T08:43:06.971" v="4370" actId="14100"/>
          <ac:spMkLst>
            <pc:docMk/>
            <pc:sldMk cId="2315995993" sldId="452"/>
            <ac:spMk id="6" creationId="{622848F5-DF7B-5341-BF2D-4422F32754A4}"/>
          </ac:spMkLst>
        </pc:spChg>
        <pc:spChg chg="mod">
          <ac:chgData name="Clare Macrae" userId="26c43732bc9fa737" providerId="LiveId" clId="{1B31BEE0-9239-7141-B3F1-2DB87F65C316}" dt="2021-06-19T08:42:19.656" v="4366" actId="27636"/>
          <ac:spMkLst>
            <pc:docMk/>
            <pc:sldMk cId="2315995993" sldId="452"/>
            <ac:spMk id="12" creationId="{7DD0014C-DCFB-B34F-9594-E33D7CBAA39F}"/>
          </ac:spMkLst>
        </pc:spChg>
      </pc:sldChg>
      <pc:sldChg chg="add">
        <pc:chgData name="Clare Macrae" userId="26c43732bc9fa737" providerId="LiveId" clId="{1B31BEE0-9239-7141-B3F1-2DB87F65C316}" dt="2021-06-19T08:45:10.116" v="4379"/>
        <pc:sldMkLst>
          <pc:docMk/>
          <pc:sldMk cId="1186267455" sldId="453"/>
        </pc:sldMkLst>
      </pc:sldChg>
      <pc:sldChg chg="delSp add del setBg delDesignElem">
        <pc:chgData name="Clare Macrae" userId="26c43732bc9fa737" providerId="LiveId" clId="{1B31BEE0-9239-7141-B3F1-2DB87F65C316}" dt="2021-06-19T08:45:03.002" v="4378" actId="2696"/>
        <pc:sldMkLst>
          <pc:docMk/>
          <pc:sldMk cId="2877808692" sldId="453"/>
        </pc:sldMkLst>
        <pc:spChg chg="del">
          <ac:chgData name="Clare Macrae" userId="26c43732bc9fa737" providerId="LiveId" clId="{1B31BEE0-9239-7141-B3F1-2DB87F65C316}" dt="2021-06-19T08:44:53.322" v="4377"/>
          <ac:spMkLst>
            <pc:docMk/>
            <pc:sldMk cId="2877808692" sldId="453"/>
            <ac:spMk id="9" creationId="{CC28BCC9-4093-4FD5-83EB-7EC297F51396}"/>
          </ac:spMkLst>
        </pc:spChg>
        <pc:grpChg chg="del">
          <ac:chgData name="Clare Macrae" userId="26c43732bc9fa737" providerId="LiveId" clId="{1B31BEE0-9239-7141-B3F1-2DB87F65C316}" dt="2021-06-19T08:44:53.322" v="4377"/>
          <ac:grpSpMkLst>
            <pc:docMk/>
            <pc:sldMk cId="2877808692" sldId="453"/>
            <ac:grpSpMk id="8" creationId="{08BCF048-8940-4354-B9EC-5AD74E283CE3}"/>
          </ac:grpSpMkLst>
        </pc:grpChg>
      </pc:sldChg>
      <pc:sldMasterChg chg="del delSldLayout">
        <pc:chgData name="Clare Macrae" userId="26c43732bc9fa737" providerId="LiveId" clId="{1B31BEE0-9239-7141-B3F1-2DB87F65C316}" dt="2021-06-19T08:02:10.895" v="3952" actId="2696"/>
        <pc:sldMasterMkLst>
          <pc:docMk/>
          <pc:sldMasterMk cId="68048045" sldId="2147483795"/>
        </pc:sldMasterMkLst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2694107465" sldId="2147483796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247840651" sldId="2147483797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1495555534" sldId="2147483798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2236601199" sldId="2147483799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4011301140" sldId="2147483800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1848413818" sldId="2147483801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1478191791" sldId="2147483802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20822549" sldId="2147483803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473493049" sldId="2147483804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2423140599" sldId="2147483805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2544859883" sldId="2147483806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1197625067" sldId="2147483807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3367528935" sldId="2147483808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629474832" sldId="2147483809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1071503681" sldId="2147483810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160575882" sldId="2147483811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1012081505" sldId="2147483812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3504158425" sldId="2147483813"/>
          </pc:sldLayoutMkLst>
        </pc:sldLayoutChg>
        <pc:sldLayoutChg chg="del">
          <pc:chgData name="Clare Macrae" userId="26c43732bc9fa737" providerId="LiveId" clId="{1B31BEE0-9239-7141-B3F1-2DB87F65C316}" dt="2021-06-19T08:02:10.895" v="3952" actId="2696"/>
          <pc:sldLayoutMkLst>
            <pc:docMk/>
            <pc:sldMasterMk cId="68048045" sldId="2147483795"/>
            <pc:sldLayoutMk cId="2720158304" sldId="2147483814"/>
          </pc:sldLayoutMkLst>
        </pc:sldLayoutChg>
      </pc:sldMaster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D0137-8F22-442E-B66C-029A5AAF77C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A91CC47-DB11-429D-A174-CC2FFFF8710A}">
      <dgm:prSet/>
      <dgm:spPr/>
      <dgm:t>
        <a:bodyPr/>
        <a:lstStyle/>
        <a:p>
          <a:r>
            <a:rPr lang="en-GB" dirty="0"/>
            <a:t>Explore</a:t>
          </a:r>
          <a:endParaRPr lang="en-US" dirty="0"/>
        </a:p>
      </dgm:t>
    </dgm:pt>
    <dgm:pt modelId="{51FBAC2C-482E-4569-BEF7-F486765F99B6}" type="parTrans" cxnId="{23018264-0585-466C-B1A6-7C94DF10A354}">
      <dgm:prSet/>
      <dgm:spPr/>
      <dgm:t>
        <a:bodyPr/>
        <a:lstStyle/>
        <a:p>
          <a:endParaRPr lang="en-US"/>
        </a:p>
      </dgm:t>
    </dgm:pt>
    <dgm:pt modelId="{4F7CA559-4DC0-4C6E-83E7-68040EB1E467}" type="sibTrans" cxnId="{23018264-0585-466C-B1A6-7C94DF10A354}">
      <dgm:prSet/>
      <dgm:spPr/>
      <dgm:t>
        <a:bodyPr/>
        <a:lstStyle/>
        <a:p>
          <a:endParaRPr lang="en-US"/>
        </a:p>
      </dgm:t>
    </dgm:pt>
    <dgm:pt modelId="{CB438B0E-0614-487C-AFFB-B3E44D4109FE}">
      <dgm:prSet/>
      <dgm:spPr/>
      <dgm:t>
        <a:bodyPr/>
        <a:lstStyle/>
        <a:p>
          <a:r>
            <a:rPr lang="en-GB" dirty="0"/>
            <a:t>Experiment</a:t>
          </a:r>
          <a:endParaRPr lang="en-US" dirty="0"/>
        </a:p>
      </dgm:t>
    </dgm:pt>
    <dgm:pt modelId="{9318E1C8-8820-4869-9DAB-115BCA57ACB6}" type="parTrans" cxnId="{723F87B8-D3D1-486F-AB79-26448EEA72B9}">
      <dgm:prSet/>
      <dgm:spPr/>
      <dgm:t>
        <a:bodyPr/>
        <a:lstStyle/>
        <a:p>
          <a:endParaRPr lang="en-US"/>
        </a:p>
      </dgm:t>
    </dgm:pt>
    <dgm:pt modelId="{338BF776-149F-461D-B0AF-572437BA4347}" type="sibTrans" cxnId="{723F87B8-D3D1-486F-AB79-26448EEA72B9}">
      <dgm:prSet/>
      <dgm:spPr/>
      <dgm:t>
        <a:bodyPr/>
        <a:lstStyle/>
        <a:p>
          <a:endParaRPr lang="en-US"/>
        </a:p>
      </dgm:t>
    </dgm:pt>
    <dgm:pt modelId="{332E7C27-F906-4C42-8ADB-A42FB98A66B4}">
      <dgm:prSet/>
      <dgm:spPr/>
      <dgm:t>
        <a:bodyPr/>
        <a:lstStyle/>
        <a:p>
          <a:r>
            <a:rPr lang="en-GB" dirty="0"/>
            <a:t>Practice</a:t>
          </a:r>
          <a:endParaRPr lang="en-US" dirty="0"/>
        </a:p>
      </dgm:t>
    </dgm:pt>
    <dgm:pt modelId="{CC089163-92C4-4373-8988-252C58506DBF}" type="parTrans" cxnId="{B43AC3F8-EB14-4B4F-A2DB-1F35DBF06C62}">
      <dgm:prSet/>
      <dgm:spPr/>
      <dgm:t>
        <a:bodyPr/>
        <a:lstStyle/>
        <a:p>
          <a:endParaRPr lang="en-US"/>
        </a:p>
      </dgm:t>
    </dgm:pt>
    <dgm:pt modelId="{31DAE8A3-8D3F-4F10-9632-7586398BB537}" type="sibTrans" cxnId="{B43AC3F8-EB14-4B4F-A2DB-1F35DBF06C62}">
      <dgm:prSet/>
      <dgm:spPr/>
      <dgm:t>
        <a:bodyPr/>
        <a:lstStyle/>
        <a:p>
          <a:endParaRPr lang="en-US"/>
        </a:p>
      </dgm:t>
    </dgm:pt>
    <dgm:pt modelId="{3F7A193A-7F55-8844-AB9B-6281593A102A}" type="pres">
      <dgm:prSet presAssocID="{0F5D0137-8F22-442E-B66C-029A5AAF77C9}" presName="linear" presStyleCnt="0">
        <dgm:presLayoutVars>
          <dgm:animLvl val="lvl"/>
          <dgm:resizeHandles val="exact"/>
        </dgm:presLayoutVars>
      </dgm:prSet>
      <dgm:spPr/>
    </dgm:pt>
    <dgm:pt modelId="{05C4B975-DF6E-874D-B741-EC46F6F02CD8}" type="pres">
      <dgm:prSet presAssocID="{7A91CC47-DB11-429D-A174-CC2FFFF8710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E9120D-3C9E-BB46-946E-E9A9F444C3C3}" type="pres">
      <dgm:prSet presAssocID="{4F7CA559-4DC0-4C6E-83E7-68040EB1E467}" presName="spacer" presStyleCnt="0"/>
      <dgm:spPr/>
    </dgm:pt>
    <dgm:pt modelId="{5D320D4A-55A3-AA47-824B-0DE3E9495BDC}" type="pres">
      <dgm:prSet presAssocID="{CB438B0E-0614-487C-AFFB-B3E44D4109F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B399A20-1DE7-7943-A391-4426926AFF83}" type="pres">
      <dgm:prSet presAssocID="{338BF776-149F-461D-B0AF-572437BA4347}" presName="spacer" presStyleCnt="0"/>
      <dgm:spPr/>
    </dgm:pt>
    <dgm:pt modelId="{6074D216-4F87-E447-951E-7B4984DCC652}" type="pres">
      <dgm:prSet presAssocID="{332E7C27-F906-4C42-8ADB-A42FB98A66B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D973C43-5908-FB44-8F52-528C56F5FA4B}" type="presOf" srcId="{0F5D0137-8F22-442E-B66C-029A5AAF77C9}" destId="{3F7A193A-7F55-8844-AB9B-6281593A102A}" srcOrd="0" destOrd="0" presId="urn:microsoft.com/office/officeart/2005/8/layout/vList2"/>
    <dgm:cxn modelId="{23018264-0585-466C-B1A6-7C94DF10A354}" srcId="{0F5D0137-8F22-442E-B66C-029A5AAF77C9}" destId="{7A91CC47-DB11-429D-A174-CC2FFFF8710A}" srcOrd="0" destOrd="0" parTransId="{51FBAC2C-482E-4569-BEF7-F486765F99B6}" sibTransId="{4F7CA559-4DC0-4C6E-83E7-68040EB1E467}"/>
    <dgm:cxn modelId="{6C75976D-CEEE-EA4B-AB95-4046545D9AED}" type="presOf" srcId="{7A91CC47-DB11-429D-A174-CC2FFFF8710A}" destId="{05C4B975-DF6E-874D-B741-EC46F6F02CD8}" srcOrd="0" destOrd="0" presId="urn:microsoft.com/office/officeart/2005/8/layout/vList2"/>
    <dgm:cxn modelId="{723F87B8-D3D1-486F-AB79-26448EEA72B9}" srcId="{0F5D0137-8F22-442E-B66C-029A5AAF77C9}" destId="{CB438B0E-0614-487C-AFFB-B3E44D4109FE}" srcOrd="1" destOrd="0" parTransId="{9318E1C8-8820-4869-9DAB-115BCA57ACB6}" sibTransId="{338BF776-149F-461D-B0AF-572437BA4347}"/>
    <dgm:cxn modelId="{AFECEEDC-155E-904D-9BD4-F00458F03C56}" type="presOf" srcId="{CB438B0E-0614-487C-AFFB-B3E44D4109FE}" destId="{5D320D4A-55A3-AA47-824B-0DE3E9495BDC}" srcOrd="0" destOrd="0" presId="urn:microsoft.com/office/officeart/2005/8/layout/vList2"/>
    <dgm:cxn modelId="{BFF37EEE-3D96-9740-8AA5-A18B4F2F7B78}" type="presOf" srcId="{332E7C27-F906-4C42-8ADB-A42FB98A66B4}" destId="{6074D216-4F87-E447-951E-7B4984DCC652}" srcOrd="0" destOrd="0" presId="urn:microsoft.com/office/officeart/2005/8/layout/vList2"/>
    <dgm:cxn modelId="{B43AC3F8-EB14-4B4F-A2DB-1F35DBF06C62}" srcId="{0F5D0137-8F22-442E-B66C-029A5AAF77C9}" destId="{332E7C27-F906-4C42-8ADB-A42FB98A66B4}" srcOrd="2" destOrd="0" parTransId="{CC089163-92C4-4373-8988-252C58506DBF}" sibTransId="{31DAE8A3-8D3F-4F10-9632-7586398BB537}"/>
    <dgm:cxn modelId="{4EECC23E-39FB-0B48-B79B-4E4B5E7A6906}" type="presParOf" srcId="{3F7A193A-7F55-8844-AB9B-6281593A102A}" destId="{05C4B975-DF6E-874D-B741-EC46F6F02CD8}" srcOrd="0" destOrd="0" presId="urn:microsoft.com/office/officeart/2005/8/layout/vList2"/>
    <dgm:cxn modelId="{917FA626-A27E-6043-8095-67995344E815}" type="presParOf" srcId="{3F7A193A-7F55-8844-AB9B-6281593A102A}" destId="{A3E9120D-3C9E-BB46-946E-E9A9F444C3C3}" srcOrd="1" destOrd="0" presId="urn:microsoft.com/office/officeart/2005/8/layout/vList2"/>
    <dgm:cxn modelId="{BA830395-3C5E-D941-928C-2A8F8AE393D0}" type="presParOf" srcId="{3F7A193A-7F55-8844-AB9B-6281593A102A}" destId="{5D320D4A-55A3-AA47-824B-0DE3E9495BDC}" srcOrd="2" destOrd="0" presId="urn:microsoft.com/office/officeart/2005/8/layout/vList2"/>
    <dgm:cxn modelId="{A70E2A0A-9026-A54A-8CD4-9EE3767326FD}" type="presParOf" srcId="{3F7A193A-7F55-8844-AB9B-6281593A102A}" destId="{CB399A20-1DE7-7943-A391-4426926AFF83}" srcOrd="3" destOrd="0" presId="urn:microsoft.com/office/officeart/2005/8/layout/vList2"/>
    <dgm:cxn modelId="{BD861F17-C98C-2945-9D21-5A87A1A1BE34}" type="presParOf" srcId="{3F7A193A-7F55-8844-AB9B-6281593A102A}" destId="{6074D216-4F87-E447-951E-7B4984DCC65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F6840A-116C-45B0-8F15-4C4F52D02D6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CCF4061-71A5-449D-9BB3-C1E6D0D772D4}">
      <dgm:prSet/>
      <dgm:spPr/>
      <dgm:t>
        <a:bodyPr/>
        <a:lstStyle/>
        <a:p>
          <a:r>
            <a:rPr lang="en-GB" dirty="0"/>
            <a:t>✅ Restructuring Code</a:t>
          </a:r>
          <a:endParaRPr lang="en-US" dirty="0"/>
        </a:p>
      </dgm:t>
    </dgm:pt>
    <dgm:pt modelId="{F54FC2A8-8C8E-49DB-8D32-65DBAFE0BCB0}" type="parTrans" cxnId="{8BBB013B-BA3D-4C10-AE6E-5DC4518398B4}">
      <dgm:prSet/>
      <dgm:spPr/>
      <dgm:t>
        <a:bodyPr/>
        <a:lstStyle/>
        <a:p>
          <a:endParaRPr lang="en-US"/>
        </a:p>
      </dgm:t>
    </dgm:pt>
    <dgm:pt modelId="{2EC72235-77CC-41C2-B916-A9A69B167871}" type="sibTrans" cxnId="{8BBB013B-BA3D-4C10-AE6E-5DC4518398B4}">
      <dgm:prSet/>
      <dgm:spPr/>
      <dgm:t>
        <a:bodyPr/>
        <a:lstStyle/>
        <a:p>
          <a:endParaRPr lang="en-US"/>
        </a:p>
      </dgm:t>
    </dgm:pt>
    <dgm:pt modelId="{38409035-C4BC-4661-B1D3-F67B279F61FD}">
      <dgm:prSet/>
      <dgm:spPr/>
      <dgm:t>
        <a:bodyPr/>
        <a:lstStyle/>
        <a:p>
          <a:r>
            <a:rPr lang="en-GB" dirty="0"/>
            <a:t>✅ Behaviour Same</a:t>
          </a:r>
          <a:endParaRPr lang="en-US" dirty="0"/>
        </a:p>
      </dgm:t>
    </dgm:pt>
    <dgm:pt modelId="{99A646A3-4797-4B4D-90C9-9DA811846946}" type="parTrans" cxnId="{587827D2-659E-4274-8F85-B7CD60671478}">
      <dgm:prSet/>
      <dgm:spPr/>
      <dgm:t>
        <a:bodyPr/>
        <a:lstStyle/>
        <a:p>
          <a:endParaRPr lang="en-US"/>
        </a:p>
      </dgm:t>
    </dgm:pt>
    <dgm:pt modelId="{8BC95376-95DC-4018-94DA-EBB8AB6974FB}" type="sibTrans" cxnId="{587827D2-659E-4274-8F85-B7CD60671478}">
      <dgm:prSet/>
      <dgm:spPr/>
      <dgm:t>
        <a:bodyPr/>
        <a:lstStyle/>
        <a:p>
          <a:endParaRPr lang="en-US"/>
        </a:p>
      </dgm:t>
    </dgm:pt>
    <dgm:pt modelId="{683EC5D3-EA4B-4329-A4B8-640007FFEA60}">
      <dgm:prSet/>
      <dgm:spPr/>
      <dgm:t>
        <a:bodyPr/>
        <a:lstStyle/>
        <a:p>
          <a:r>
            <a:rPr lang="en-GB"/>
            <a:t>❌ Fixing Bugs</a:t>
          </a:r>
          <a:endParaRPr lang="en-US"/>
        </a:p>
      </dgm:t>
    </dgm:pt>
    <dgm:pt modelId="{CBEC8AFF-0920-4504-9400-CBF6D45FE87F}" type="parTrans" cxnId="{B9AA3398-9896-44EE-B105-C1737665679D}">
      <dgm:prSet/>
      <dgm:spPr/>
      <dgm:t>
        <a:bodyPr/>
        <a:lstStyle/>
        <a:p>
          <a:endParaRPr lang="en-US"/>
        </a:p>
      </dgm:t>
    </dgm:pt>
    <dgm:pt modelId="{B8E2B1CD-657F-44B0-A75A-964A0CFE117F}" type="sibTrans" cxnId="{B9AA3398-9896-44EE-B105-C1737665679D}">
      <dgm:prSet/>
      <dgm:spPr/>
      <dgm:t>
        <a:bodyPr/>
        <a:lstStyle/>
        <a:p>
          <a:endParaRPr lang="en-US"/>
        </a:p>
      </dgm:t>
    </dgm:pt>
    <dgm:pt modelId="{774E2E40-930E-48BB-8D93-8FA9079159F2}">
      <dgm:prSet/>
      <dgm:spPr/>
      <dgm:t>
        <a:bodyPr/>
        <a:lstStyle/>
        <a:p>
          <a:r>
            <a:rPr lang="en-GB"/>
            <a:t>❌ Adding Features</a:t>
          </a:r>
          <a:endParaRPr lang="en-US"/>
        </a:p>
      </dgm:t>
    </dgm:pt>
    <dgm:pt modelId="{07D09A3E-E396-48D7-974C-F2508F9A8277}" type="parTrans" cxnId="{123D039C-CDFA-41A8-998B-05C25840A7C2}">
      <dgm:prSet/>
      <dgm:spPr/>
      <dgm:t>
        <a:bodyPr/>
        <a:lstStyle/>
        <a:p>
          <a:endParaRPr lang="en-US"/>
        </a:p>
      </dgm:t>
    </dgm:pt>
    <dgm:pt modelId="{9A3F130E-7365-4FBE-B6BA-41813C06E418}" type="sibTrans" cxnId="{123D039C-CDFA-41A8-998B-05C25840A7C2}">
      <dgm:prSet/>
      <dgm:spPr/>
      <dgm:t>
        <a:bodyPr/>
        <a:lstStyle/>
        <a:p>
          <a:endParaRPr lang="en-US"/>
        </a:p>
      </dgm:t>
    </dgm:pt>
    <dgm:pt modelId="{14C0F334-D0F3-2C46-BF44-98A2858167CC}" type="pres">
      <dgm:prSet presAssocID="{90F6840A-116C-45B0-8F15-4C4F52D02D6E}" presName="vert0" presStyleCnt="0">
        <dgm:presLayoutVars>
          <dgm:dir/>
          <dgm:animOne val="branch"/>
          <dgm:animLvl val="lvl"/>
        </dgm:presLayoutVars>
      </dgm:prSet>
      <dgm:spPr/>
    </dgm:pt>
    <dgm:pt modelId="{61829A41-F208-BB4C-B096-4874AA0D59B9}" type="pres">
      <dgm:prSet presAssocID="{1CCF4061-71A5-449D-9BB3-C1E6D0D772D4}" presName="thickLine" presStyleLbl="alignNode1" presStyleIdx="0" presStyleCnt="4"/>
      <dgm:spPr/>
    </dgm:pt>
    <dgm:pt modelId="{2299ED17-B4A7-5F41-822D-4FDD6CC7F45D}" type="pres">
      <dgm:prSet presAssocID="{1CCF4061-71A5-449D-9BB3-C1E6D0D772D4}" presName="horz1" presStyleCnt="0"/>
      <dgm:spPr/>
    </dgm:pt>
    <dgm:pt modelId="{298BD3CA-F6DE-8349-8648-FFF937D06BD0}" type="pres">
      <dgm:prSet presAssocID="{1CCF4061-71A5-449D-9BB3-C1E6D0D772D4}" presName="tx1" presStyleLbl="revTx" presStyleIdx="0" presStyleCnt="4"/>
      <dgm:spPr/>
    </dgm:pt>
    <dgm:pt modelId="{EBDA4546-AD01-0A4E-9807-17C8DA04B9B7}" type="pres">
      <dgm:prSet presAssocID="{1CCF4061-71A5-449D-9BB3-C1E6D0D772D4}" presName="vert1" presStyleCnt="0"/>
      <dgm:spPr/>
    </dgm:pt>
    <dgm:pt modelId="{C055F9D8-2516-5A4D-85C6-30EE243680F3}" type="pres">
      <dgm:prSet presAssocID="{38409035-C4BC-4661-B1D3-F67B279F61FD}" presName="thickLine" presStyleLbl="alignNode1" presStyleIdx="1" presStyleCnt="4"/>
      <dgm:spPr/>
    </dgm:pt>
    <dgm:pt modelId="{F64458D2-C0B5-E94B-BB13-4F44FAEC7BDE}" type="pres">
      <dgm:prSet presAssocID="{38409035-C4BC-4661-B1D3-F67B279F61FD}" presName="horz1" presStyleCnt="0"/>
      <dgm:spPr/>
    </dgm:pt>
    <dgm:pt modelId="{A46807E4-EDD7-6049-A4A1-3A749C820FC5}" type="pres">
      <dgm:prSet presAssocID="{38409035-C4BC-4661-B1D3-F67B279F61FD}" presName="tx1" presStyleLbl="revTx" presStyleIdx="1" presStyleCnt="4"/>
      <dgm:spPr/>
    </dgm:pt>
    <dgm:pt modelId="{9C3BEC6E-F8FC-1148-AFE9-201749153283}" type="pres">
      <dgm:prSet presAssocID="{38409035-C4BC-4661-B1D3-F67B279F61FD}" presName="vert1" presStyleCnt="0"/>
      <dgm:spPr/>
    </dgm:pt>
    <dgm:pt modelId="{599E2D0B-A098-3242-97AF-6BC37F25DB4D}" type="pres">
      <dgm:prSet presAssocID="{683EC5D3-EA4B-4329-A4B8-640007FFEA60}" presName="thickLine" presStyleLbl="alignNode1" presStyleIdx="2" presStyleCnt="4"/>
      <dgm:spPr/>
    </dgm:pt>
    <dgm:pt modelId="{898B3433-D52B-184E-B00E-A91B0FED94F8}" type="pres">
      <dgm:prSet presAssocID="{683EC5D3-EA4B-4329-A4B8-640007FFEA60}" presName="horz1" presStyleCnt="0"/>
      <dgm:spPr/>
    </dgm:pt>
    <dgm:pt modelId="{3090B21C-41A4-0243-8A3A-694BBA156B84}" type="pres">
      <dgm:prSet presAssocID="{683EC5D3-EA4B-4329-A4B8-640007FFEA60}" presName="tx1" presStyleLbl="revTx" presStyleIdx="2" presStyleCnt="4"/>
      <dgm:spPr/>
    </dgm:pt>
    <dgm:pt modelId="{11865ACE-31F9-C949-81C1-5117FEF69C41}" type="pres">
      <dgm:prSet presAssocID="{683EC5D3-EA4B-4329-A4B8-640007FFEA60}" presName="vert1" presStyleCnt="0"/>
      <dgm:spPr/>
    </dgm:pt>
    <dgm:pt modelId="{AA83B81D-AD7C-D440-801A-2F59D9640E2C}" type="pres">
      <dgm:prSet presAssocID="{774E2E40-930E-48BB-8D93-8FA9079159F2}" presName="thickLine" presStyleLbl="alignNode1" presStyleIdx="3" presStyleCnt="4"/>
      <dgm:spPr/>
    </dgm:pt>
    <dgm:pt modelId="{1CB17351-1666-8546-BF74-2B20B14A7D10}" type="pres">
      <dgm:prSet presAssocID="{774E2E40-930E-48BB-8D93-8FA9079159F2}" presName="horz1" presStyleCnt="0"/>
      <dgm:spPr/>
    </dgm:pt>
    <dgm:pt modelId="{6F207ABA-9EDF-8745-A511-4BD6F07EE8DF}" type="pres">
      <dgm:prSet presAssocID="{774E2E40-930E-48BB-8D93-8FA9079159F2}" presName="tx1" presStyleLbl="revTx" presStyleIdx="3" presStyleCnt="4"/>
      <dgm:spPr/>
    </dgm:pt>
    <dgm:pt modelId="{ECDA97AF-BA89-894C-94C5-76CF051B0C1A}" type="pres">
      <dgm:prSet presAssocID="{774E2E40-930E-48BB-8D93-8FA9079159F2}" presName="vert1" presStyleCnt="0"/>
      <dgm:spPr/>
    </dgm:pt>
  </dgm:ptLst>
  <dgm:cxnLst>
    <dgm:cxn modelId="{0B42420B-2B2C-DB4F-987A-78ED81729D82}" type="presOf" srcId="{1CCF4061-71A5-449D-9BB3-C1E6D0D772D4}" destId="{298BD3CA-F6DE-8349-8648-FFF937D06BD0}" srcOrd="0" destOrd="0" presId="urn:microsoft.com/office/officeart/2008/layout/LinedList"/>
    <dgm:cxn modelId="{8BBB013B-BA3D-4C10-AE6E-5DC4518398B4}" srcId="{90F6840A-116C-45B0-8F15-4C4F52D02D6E}" destId="{1CCF4061-71A5-449D-9BB3-C1E6D0D772D4}" srcOrd="0" destOrd="0" parTransId="{F54FC2A8-8C8E-49DB-8D32-65DBAFE0BCB0}" sibTransId="{2EC72235-77CC-41C2-B916-A9A69B167871}"/>
    <dgm:cxn modelId="{B9AA3398-9896-44EE-B105-C1737665679D}" srcId="{90F6840A-116C-45B0-8F15-4C4F52D02D6E}" destId="{683EC5D3-EA4B-4329-A4B8-640007FFEA60}" srcOrd="2" destOrd="0" parTransId="{CBEC8AFF-0920-4504-9400-CBF6D45FE87F}" sibTransId="{B8E2B1CD-657F-44B0-A75A-964A0CFE117F}"/>
    <dgm:cxn modelId="{A8E54299-E4DF-234B-8738-85CCC11FED61}" type="presOf" srcId="{90F6840A-116C-45B0-8F15-4C4F52D02D6E}" destId="{14C0F334-D0F3-2C46-BF44-98A2858167CC}" srcOrd="0" destOrd="0" presId="urn:microsoft.com/office/officeart/2008/layout/LinedList"/>
    <dgm:cxn modelId="{123D039C-CDFA-41A8-998B-05C25840A7C2}" srcId="{90F6840A-116C-45B0-8F15-4C4F52D02D6E}" destId="{774E2E40-930E-48BB-8D93-8FA9079159F2}" srcOrd="3" destOrd="0" parTransId="{07D09A3E-E396-48D7-974C-F2508F9A8277}" sibTransId="{9A3F130E-7365-4FBE-B6BA-41813C06E418}"/>
    <dgm:cxn modelId="{2C52C4C3-98EB-D34E-9B39-EDFE584DD381}" type="presOf" srcId="{38409035-C4BC-4661-B1D3-F67B279F61FD}" destId="{A46807E4-EDD7-6049-A4A1-3A749C820FC5}" srcOrd="0" destOrd="0" presId="urn:microsoft.com/office/officeart/2008/layout/LinedList"/>
    <dgm:cxn modelId="{587827D2-659E-4274-8F85-B7CD60671478}" srcId="{90F6840A-116C-45B0-8F15-4C4F52D02D6E}" destId="{38409035-C4BC-4661-B1D3-F67B279F61FD}" srcOrd="1" destOrd="0" parTransId="{99A646A3-4797-4B4D-90C9-9DA811846946}" sibTransId="{8BC95376-95DC-4018-94DA-EBB8AB6974FB}"/>
    <dgm:cxn modelId="{C9D6C3DC-0A49-A042-8557-DB2362354E9D}" type="presOf" srcId="{683EC5D3-EA4B-4329-A4B8-640007FFEA60}" destId="{3090B21C-41A4-0243-8A3A-694BBA156B84}" srcOrd="0" destOrd="0" presId="urn:microsoft.com/office/officeart/2008/layout/LinedList"/>
    <dgm:cxn modelId="{2B2CBEF1-E133-0543-9B33-63F6BCE90A2F}" type="presOf" srcId="{774E2E40-930E-48BB-8D93-8FA9079159F2}" destId="{6F207ABA-9EDF-8745-A511-4BD6F07EE8DF}" srcOrd="0" destOrd="0" presId="urn:microsoft.com/office/officeart/2008/layout/LinedList"/>
    <dgm:cxn modelId="{B497950A-7EF7-AF4C-8051-9F8FA8ACE02F}" type="presParOf" srcId="{14C0F334-D0F3-2C46-BF44-98A2858167CC}" destId="{61829A41-F208-BB4C-B096-4874AA0D59B9}" srcOrd="0" destOrd="0" presId="urn:microsoft.com/office/officeart/2008/layout/LinedList"/>
    <dgm:cxn modelId="{0CB82886-11A3-4C42-80FD-06C3775E7EFA}" type="presParOf" srcId="{14C0F334-D0F3-2C46-BF44-98A2858167CC}" destId="{2299ED17-B4A7-5F41-822D-4FDD6CC7F45D}" srcOrd="1" destOrd="0" presId="urn:microsoft.com/office/officeart/2008/layout/LinedList"/>
    <dgm:cxn modelId="{D12FB48A-971E-D84D-BF4A-8E96418CA8C5}" type="presParOf" srcId="{2299ED17-B4A7-5F41-822D-4FDD6CC7F45D}" destId="{298BD3CA-F6DE-8349-8648-FFF937D06BD0}" srcOrd="0" destOrd="0" presId="urn:microsoft.com/office/officeart/2008/layout/LinedList"/>
    <dgm:cxn modelId="{02BED3BF-E35B-E548-AA77-35C6ACC9B031}" type="presParOf" srcId="{2299ED17-B4A7-5F41-822D-4FDD6CC7F45D}" destId="{EBDA4546-AD01-0A4E-9807-17C8DA04B9B7}" srcOrd="1" destOrd="0" presId="urn:microsoft.com/office/officeart/2008/layout/LinedList"/>
    <dgm:cxn modelId="{26A3E5E1-7B2C-8A40-B932-3CDE9702C06B}" type="presParOf" srcId="{14C0F334-D0F3-2C46-BF44-98A2858167CC}" destId="{C055F9D8-2516-5A4D-85C6-30EE243680F3}" srcOrd="2" destOrd="0" presId="urn:microsoft.com/office/officeart/2008/layout/LinedList"/>
    <dgm:cxn modelId="{CBDDBE94-F4EC-0D46-B3B2-2450BCD76EAF}" type="presParOf" srcId="{14C0F334-D0F3-2C46-BF44-98A2858167CC}" destId="{F64458D2-C0B5-E94B-BB13-4F44FAEC7BDE}" srcOrd="3" destOrd="0" presId="urn:microsoft.com/office/officeart/2008/layout/LinedList"/>
    <dgm:cxn modelId="{0732B734-457D-4D4D-BDA5-DBAF9ADF993E}" type="presParOf" srcId="{F64458D2-C0B5-E94B-BB13-4F44FAEC7BDE}" destId="{A46807E4-EDD7-6049-A4A1-3A749C820FC5}" srcOrd="0" destOrd="0" presId="urn:microsoft.com/office/officeart/2008/layout/LinedList"/>
    <dgm:cxn modelId="{20D072D4-6B94-AB41-B9D6-61C29784326D}" type="presParOf" srcId="{F64458D2-C0B5-E94B-BB13-4F44FAEC7BDE}" destId="{9C3BEC6E-F8FC-1148-AFE9-201749153283}" srcOrd="1" destOrd="0" presId="urn:microsoft.com/office/officeart/2008/layout/LinedList"/>
    <dgm:cxn modelId="{D399A3C9-2D6B-EA4F-AADF-4D8E84DBE52A}" type="presParOf" srcId="{14C0F334-D0F3-2C46-BF44-98A2858167CC}" destId="{599E2D0B-A098-3242-97AF-6BC37F25DB4D}" srcOrd="4" destOrd="0" presId="urn:microsoft.com/office/officeart/2008/layout/LinedList"/>
    <dgm:cxn modelId="{136684D1-B005-0B4A-BF0C-5556210DEE69}" type="presParOf" srcId="{14C0F334-D0F3-2C46-BF44-98A2858167CC}" destId="{898B3433-D52B-184E-B00E-A91B0FED94F8}" srcOrd="5" destOrd="0" presId="urn:microsoft.com/office/officeart/2008/layout/LinedList"/>
    <dgm:cxn modelId="{199EEA10-3229-5B42-8FE7-7AFF0CE8609A}" type="presParOf" srcId="{898B3433-D52B-184E-B00E-A91B0FED94F8}" destId="{3090B21C-41A4-0243-8A3A-694BBA156B84}" srcOrd="0" destOrd="0" presId="urn:microsoft.com/office/officeart/2008/layout/LinedList"/>
    <dgm:cxn modelId="{AB46B478-07F6-3140-A9BD-AA0A9F397FEE}" type="presParOf" srcId="{898B3433-D52B-184E-B00E-A91B0FED94F8}" destId="{11865ACE-31F9-C949-81C1-5117FEF69C41}" srcOrd="1" destOrd="0" presId="urn:microsoft.com/office/officeart/2008/layout/LinedList"/>
    <dgm:cxn modelId="{758B5FCB-1B2A-0F4F-B0E7-304CE49E4E31}" type="presParOf" srcId="{14C0F334-D0F3-2C46-BF44-98A2858167CC}" destId="{AA83B81D-AD7C-D440-801A-2F59D9640E2C}" srcOrd="6" destOrd="0" presId="urn:microsoft.com/office/officeart/2008/layout/LinedList"/>
    <dgm:cxn modelId="{0F8335E3-1D5B-8946-9E4F-0714A4110A37}" type="presParOf" srcId="{14C0F334-D0F3-2C46-BF44-98A2858167CC}" destId="{1CB17351-1666-8546-BF74-2B20B14A7D10}" srcOrd="7" destOrd="0" presId="urn:microsoft.com/office/officeart/2008/layout/LinedList"/>
    <dgm:cxn modelId="{063E079B-E7B4-AF41-A014-D4E37FCC20DD}" type="presParOf" srcId="{1CB17351-1666-8546-BF74-2B20B14A7D10}" destId="{6F207ABA-9EDF-8745-A511-4BD6F07EE8DF}" srcOrd="0" destOrd="0" presId="urn:microsoft.com/office/officeart/2008/layout/LinedList"/>
    <dgm:cxn modelId="{3F6BB35E-27AC-124A-BF6B-7CB54115F2BB}" type="presParOf" srcId="{1CB17351-1666-8546-BF74-2B20B14A7D10}" destId="{ECDA97AF-BA89-894C-94C5-76CF051B0C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6CCC8E-B981-F74C-B208-9D1BFBADC557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1DAE632-B5DC-1346-8D12-BF5D0431B3A5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/>
            <a:t>Micro-refactoring</a:t>
          </a:r>
        </a:p>
      </dgm:t>
    </dgm:pt>
    <dgm:pt modelId="{CD65CB54-EAEA-514F-B676-891CE56EF002}" type="parTrans" cxnId="{FE8E48AA-B392-6441-8763-B889C9C43A72}">
      <dgm:prSet/>
      <dgm:spPr/>
      <dgm:t>
        <a:bodyPr/>
        <a:lstStyle/>
        <a:p>
          <a:endParaRPr lang="en-GB"/>
        </a:p>
      </dgm:t>
    </dgm:pt>
    <dgm:pt modelId="{328107AB-90C1-534F-8A7F-D85DF25A645D}" type="sibTrans" cxnId="{FE8E48AA-B392-6441-8763-B889C9C43A72}">
      <dgm:prSet/>
      <dgm:spPr/>
      <dgm:t>
        <a:bodyPr/>
        <a:lstStyle/>
        <a:p>
          <a:endParaRPr lang="en-GB"/>
        </a:p>
      </dgm:t>
    </dgm:pt>
    <dgm:pt modelId="{C9D26B2B-A6F9-B140-AF48-03872176AE2C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/>
            <a:t>Run Tests</a:t>
          </a:r>
        </a:p>
      </dgm:t>
    </dgm:pt>
    <dgm:pt modelId="{A2E9A127-16D3-764B-9F5C-0C315A3ADC5A}" type="parTrans" cxnId="{98E80B50-D280-7D4E-9FF4-3BB22D7EE2B8}">
      <dgm:prSet/>
      <dgm:spPr/>
      <dgm:t>
        <a:bodyPr/>
        <a:lstStyle/>
        <a:p>
          <a:endParaRPr lang="en-GB"/>
        </a:p>
      </dgm:t>
    </dgm:pt>
    <dgm:pt modelId="{874C5703-9B59-F443-8F6A-0E7AE29A56BD}" type="sibTrans" cxnId="{98E80B50-D280-7D4E-9FF4-3BB22D7EE2B8}">
      <dgm:prSet/>
      <dgm:spPr/>
      <dgm:t>
        <a:bodyPr/>
        <a:lstStyle/>
        <a:p>
          <a:endParaRPr lang="en-GB"/>
        </a:p>
      </dgm:t>
    </dgm:pt>
    <dgm:pt modelId="{28D758DE-C53A-CF43-B2CF-3468C7A0AAE9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/>
            <a:t>Review Change</a:t>
          </a:r>
        </a:p>
      </dgm:t>
    </dgm:pt>
    <dgm:pt modelId="{D568148E-67F5-5240-A88E-CFE4C2561597}" type="parTrans" cxnId="{AEC9AF99-6A23-C044-83E2-2E52AC55E2CD}">
      <dgm:prSet/>
      <dgm:spPr/>
      <dgm:t>
        <a:bodyPr/>
        <a:lstStyle/>
        <a:p>
          <a:endParaRPr lang="en-GB"/>
        </a:p>
      </dgm:t>
    </dgm:pt>
    <dgm:pt modelId="{1188D1A1-66A8-0B44-8CC4-42340DB17E1C}" type="sibTrans" cxnId="{AEC9AF99-6A23-C044-83E2-2E52AC55E2CD}">
      <dgm:prSet/>
      <dgm:spPr/>
      <dgm:t>
        <a:bodyPr/>
        <a:lstStyle/>
        <a:p>
          <a:endParaRPr lang="en-GB"/>
        </a:p>
      </dgm:t>
    </dgm:pt>
    <dgm:pt modelId="{17962D59-C81F-CF4F-9475-93F9CBDDBD8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/>
            <a:t>Commit</a:t>
          </a:r>
        </a:p>
      </dgm:t>
    </dgm:pt>
    <dgm:pt modelId="{31AA4FC3-2E5F-2845-8CB7-267B7AABDA91}" type="parTrans" cxnId="{87DA6123-C00F-F04F-A16E-BFF843B7224B}">
      <dgm:prSet/>
      <dgm:spPr/>
      <dgm:t>
        <a:bodyPr/>
        <a:lstStyle/>
        <a:p>
          <a:endParaRPr lang="en-GB"/>
        </a:p>
      </dgm:t>
    </dgm:pt>
    <dgm:pt modelId="{69D2C68F-D34B-8B46-87AB-417265E21631}" type="sibTrans" cxnId="{87DA6123-C00F-F04F-A16E-BFF843B7224B}">
      <dgm:prSet/>
      <dgm:spPr>
        <a:noFill/>
        <a:ln w="9525" cap="rnd" cmpd="sng" algn="ctr">
          <a:solidFill>
            <a:srgbClr val="B31166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gm:spPr>
      <dgm:t>
        <a:bodyPr/>
        <a:lstStyle/>
        <a:p>
          <a:endParaRPr lang="en-GB"/>
        </a:p>
      </dgm:t>
    </dgm:pt>
    <dgm:pt modelId="{42CF509F-9B59-294B-B35D-2CBDE9DCC8C1}" type="pres">
      <dgm:prSet presAssocID="{D76CCC8E-B981-F74C-B208-9D1BFBADC557}" presName="cycle" presStyleCnt="0">
        <dgm:presLayoutVars>
          <dgm:dir/>
          <dgm:resizeHandles val="exact"/>
        </dgm:presLayoutVars>
      </dgm:prSet>
      <dgm:spPr/>
    </dgm:pt>
    <dgm:pt modelId="{F34C5A3F-E47B-1F43-A5BC-F22825A261B6}" type="pres">
      <dgm:prSet presAssocID="{31DAE632-B5DC-1346-8D12-BF5D0431B3A5}" presName="node" presStyleLbl="node1" presStyleIdx="0" presStyleCnt="4">
        <dgm:presLayoutVars>
          <dgm:bulletEnabled val="1"/>
        </dgm:presLayoutVars>
      </dgm:prSet>
      <dgm:spPr/>
    </dgm:pt>
    <dgm:pt modelId="{3E66FD70-8FB8-974F-84D2-3600709B052C}" type="pres">
      <dgm:prSet presAssocID="{31DAE632-B5DC-1346-8D12-BF5D0431B3A5}" presName="spNode" presStyleCnt="0"/>
      <dgm:spPr/>
    </dgm:pt>
    <dgm:pt modelId="{5628F5BF-02B7-EE4C-8CB8-915D32FD285D}" type="pres">
      <dgm:prSet presAssocID="{328107AB-90C1-534F-8A7F-D85DF25A645D}" presName="sibTrans" presStyleLbl="sibTrans1D1" presStyleIdx="0" presStyleCnt="4"/>
      <dgm:spPr/>
    </dgm:pt>
    <dgm:pt modelId="{6D401B86-3E73-0941-ADE9-EC8ABFF2D2CD}" type="pres">
      <dgm:prSet presAssocID="{28D758DE-C53A-CF43-B2CF-3468C7A0AAE9}" presName="node" presStyleLbl="node1" presStyleIdx="1" presStyleCnt="4">
        <dgm:presLayoutVars>
          <dgm:bulletEnabled val="1"/>
        </dgm:presLayoutVars>
      </dgm:prSet>
      <dgm:spPr/>
    </dgm:pt>
    <dgm:pt modelId="{F24CF8D4-7214-6F44-A771-AB2B16927275}" type="pres">
      <dgm:prSet presAssocID="{28D758DE-C53A-CF43-B2CF-3468C7A0AAE9}" presName="spNode" presStyleCnt="0"/>
      <dgm:spPr/>
    </dgm:pt>
    <dgm:pt modelId="{1639BE85-8E70-F948-918C-737A15D4181B}" type="pres">
      <dgm:prSet presAssocID="{1188D1A1-66A8-0B44-8CC4-42340DB17E1C}" presName="sibTrans" presStyleLbl="sibTrans1D1" presStyleIdx="1" presStyleCnt="4"/>
      <dgm:spPr/>
    </dgm:pt>
    <dgm:pt modelId="{1899C4D4-145E-DA4A-B312-42B0E1F79CE4}" type="pres">
      <dgm:prSet presAssocID="{C9D26B2B-A6F9-B140-AF48-03872176AE2C}" presName="node" presStyleLbl="node1" presStyleIdx="2" presStyleCnt="4">
        <dgm:presLayoutVars>
          <dgm:bulletEnabled val="1"/>
        </dgm:presLayoutVars>
      </dgm:prSet>
      <dgm:spPr/>
    </dgm:pt>
    <dgm:pt modelId="{1E5E6FEB-84D1-2C44-A5C4-55EABB002828}" type="pres">
      <dgm:prSet presAssocID="{C9D26B2B-A6F9-B140-AF48-03872176AE2C}" presName="spNode" presStyleCnt="0"/>
      <dgm:spPr/>
    </dgm:pt>
    <dgm:pt modelId="{B11695B9-1ADF-D64C-B296-D8A6D1F85D79}" type="pres">
      <dgm:prSet presAssocID="{874C5703-9B59-F443-8F6A-0E7AE29A56BD}" presName="sibTrans" presStyleLbl="sibTrans1D1" presStyleIdx="2" presStyleCnt="4"/>
      <dgm:spPr/>
    </dgm:pt>
    <dgm:pt modelId="{6E508997-46E2-C348-956B-D96054304EE9}" type="pres">
      <dgm:prSet presAssocID="{17962D59-C81F-CF4F-9475-93F9CBDDBD82}" presName="node" presStyleLbl="node1" presStyleIdx="3" presStyleCnt="4">
        <dgm:presLayoutVars>
          <dgm:bulletEnabled val="1"/>
        </dgm:presLayoutVars>
      </dgm:prSet>
      <dgm:spPr/>
    </dgm:pt>
    <dgm:pt modelId="{22CAEE0A-00D5-4442-B522-32D020D803AB}" type="pres">
      <dgm:prSet presAssocID="{17962D59-C81F-CF4F-9475-93F9CBDDBD82}" presName="spNode" presStyleCnt="0"/>
      <dgm:spPr/>
    </dgm:pt>
    <dgm:pt modelId="{C2BA3CF2-4AD0-CD46-B449-1464E7465B5A}" type="pres">
      <dgm:prSet presAssocID="{69D2C68F-D34B-8B46-87AB-417265E21631}" presName="sibTrans" presStyleLbl="sibTrans1D1" presStyleIdx="3" presStyleCnt="4"/>
      <dgm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</dgm:spPr>
    </dgm:pt>
  </dgm:ptLst>
  <dgm:cxnLst>
    <dgm:cxn modelId="{4E27E81E-979C-784D-AB1B-B973511486CD}" type="presOf" srcId="{D76CCC8E-B981-F74C-B208-9D1BFBADC557}" destId="{42CF509F-9B59-294B-B35D-2CBDE9DCC8C1}" srcOrd="0" destOrd="0" presId="urn:microsoft.com/office/officeart/2005/8/layout/cycle5"/>
    <dgm:cxn modelId="{87DA6123-C00F-F04F-A16E-BFF843B7224B}" srcId="{D76CCC8E-B981-F74C-B208-9D1BFBADC557}" destId="{17962D59-C81F-CF4F-9475-93F9CBDDBD82}" srcOrd="3" destOrd="0" parTransId="{31AA4FC3-2E5F-2845-8CB7-267B7AABDA91}" sibTransId="{69D2C68F-D34B-8B46-87AB-417265E21631}"/>
    <dgm:cxn modelId="{98E80B50-D280-7D4E-9FF4-3BB22D7EE2B8}" srcId="{D76CCC8E-B981-F74C-B208-9D1BFBADC557}" destId="{C9D26B2B-A6F9-B140-AF48-03872176AE2C}" srcOrd="2" destOrd="0" parTransId="{A2E9A127-16D3-764B-9F5C-0C315A3ADC5A}" sibTransId="{874C5703-9B59-F443-8F6A-0E7AE29A56BD}"/>
    <dgm:cxn modelId="{D4225250-8114-BC43-9111-5FEC852E9FF6}" type="presOf" srcId="{31DAE632-B5DC-1346-8D12-BF5D0431B3A5}" destId="{F34C5A3F-E47B-1F43-A5BC-F22825A261B6}" srcOrd="0" destOrd="0" presId="urn:microsoft.com/office/officeart/2005/8/layout/cycle5"/>
    <dgm:cxn modelId="{F66EEA6A-B898-0444-9535-85C921DF0869}" type="presOf" srcId="{C9D26B2B-A6F9-B140-AF48-03872176AE2C}" destId="{1899C4D4-145E-DA4A-B312-42B0E1F79CE4}" srcOrd="0" destOrd="0" presId="urn:microsoft.com/office/officeart/2005/8/layout/cycle5"/>
    <dgm:cxn modelId="{24F4B382-FDF6-1548-8CBB-5B916D0B813A}" type="presOf" srcId="{69D2C68F-D34B-8B46-87AB-417265E21631}" destId="{C2BA3CF2-4AD0-CD46-B449-1464E7465B5A}" srcOrd="0" destOrd="0" presId="urn:microsoft.com/office/officeart/2005/8/layout/cycle5"/>
    <dgm:cxn modelId="{AEC9AF99-6A23-C044-83E2-2E52AC55E2CD}" srcId="{D76CCC8E-B981-F74C-B208-9D1BFBADC557}" destId="{28D758DE-C53A-CF43-B2CF-3468C7A0AAE9}" srcOrd="1" destOrd="0" parTransId="{D568148E-67F5-5240-A88E-CFE4C2561597}" sibTransId="{1188D1A1-66A8-0B44-8CC4-42340DB17E1C}"/>
    <dgm:cxn modelId="{862ACA9A-E05E-FC47-9551-0B735B77B8BC}" type="presOf" srcId="{328107AB-90C1-534F-8A7F-D85DF25A645D}" destId="{5628F5BF-02B7-EE4C-8CB8-915D32FD285D}" srcOrd="0" destOrd="0" presId="urn:microsoft.com/office/officeart/2005/8/layout/cycle5"/>
    <dgm:cxn modelId="{FE8E48AA-B392-6441-8763-B889C9C43A72}" srcId="{D76CCC8E-B981-F74C-B208-9D1BFBADC557}" destId="{31DAE632-B5DC-1346-8D12-BF5D0431B3A5}" srcOrd="0" destOrd="0" parTransId="{CD65CB54-EAEA-514F-B676-891CE56EF002}" sibTransId="{328107AB-90C1-534F-8A7F-D85DF25A645D}"/>
    <dgm:cxn modelId="{5BA497D9-F896-EF40-8E94-CE210FA6C399}" type="presOf" srcId="{874C5703-9B59-F443-8F6A-0E7AE29A56BD}" destId="{B11695B9-1ADF-D64C-B296-D8A6D1F85D79}" srcOrd="0" destOrd="0" presId="urn:microsoft.com/office/officeart/2005/8/layout/cycle5"/>
    <dgm:cxn modelId="{CA55B6D9-1784-C149-9556-ABCBBBA72531}" type="presOf" srcId="{1188D1A1-66A8-0B44-8CC4-42340DB17E1C}" destId="{1639BE85-8E70-F948-918C-737A15D4181B}" srcOrd="0" destOrd="0" presId="urn:microsoft.com/office/officeart/2005/8/layout/cycle5"/>
    <dgm:cxn modelId="{F9905AF4-A330-AD49-8B31-E251AFE97B8E}" type="presOf" srcId="{28D758DE-C53A-CF43-B2CF-3468C7A0AAE9}" destId="{6D401B86-3E73-0941-ADE9-EC8ABFF2D2CD}" srcOrd="0" destOrd="0" presId="urn:microsoft.com/office/officeart/2005/8/layout/cycle5"/>
    <dgm:cxn modelId="{4C86B2FF-84A5-E546-B4CF-9EDD03BE848F}" type="presOf" srcId="{17962D59-C81F-CF4F-9475-93F9CBDDBD82}" destId="{6E508997-46E2-C348-956B-D96054304EE9}" srcOrd="0" destOrd="0" presId="urn:microsoft.com/office/officeart/2005/8/layout/cycle5"/>
    <dgm:cxn modelId="{30537A3A-B789-B14D-ADA1-72FEF4BCFA07}" type="presParOf" srcId="{42CF509F-9B59-294B-B35D-2CBDE9DCC8C1}" destId="{F34C5A3F-E47B-1F43-A5BC-F22825A261B6}" srcOrd="0" destOrd="0" presId="urn:microsoft.com/office/officeart/2005/8/layout/cycle5"/>
    <dgm:cxn modelId="{2121463E-11FB-184A-B59D-3602BE9C323C}" type="presParOf" srcId="{42CF509F-9B59-294B-B35D-2CBDE9DCC8C1}" destId="{3E66FD70-8FB8-974F-84D2-3600709B052C}" srcOrd="1" destOrd="0" presId="urn:microsoft.com/office/officeart/2005/8/layout/cycle5"/>
    <dgm:cxn modelId="{0E553E01-1E7C-1D46-9297-2680D64B4682}" type="presParOf" srcId="{42CF509F-9B59-294B-B35D-2CBDE9DCC8C1}" destId="{5628F5BF-02B7-EE4C-8CB8-915D32FD285D}" srcOrd="2" destOrd="0" presId="urn:microsoft.com/office/officeart/2005/8/layout/cycle5"/>
    <dgm:cxn modelId="{7C2AA916-7578-3445-AF95-B41F0109CF1A}" type="presParOf" srcId="{42CF509F-9B59-294B-B35D-2CBDE9DCC8C1}" destId="{6D401B86-3E73-0941-ADE9-EC8ABFF2D2CD}" srcOrd="3" destOrd="0" presId="urn:microsoft.com/office/officeart/2005/8/layout/cycle5"/>
    <dgm:cxn modelId="{685751AB-7C3E-E947-A26F-8389F6BF3D59}" type="presParOf" srcId="{42CF509F-9B59-294B-B35D-2CBDE9DCC8C1}" destId="{F24CF8D4-7214-6F44-A771-AB2B16927275}" srcOrd="4" destOrd="0" presId="urn:microsoft.com/office/officeart/2005/8/layout/cycle5"/>
    <dgm:cxn modelId="{8262581F-5C6B-D941-B923-16D4F0D5F10A}" type="presParOf" srcId="{42CF509F-9B59-294B-B35D-2CBDE9DCC8C1}" destId="{1639BE85-8E70-F948-918C-737A15D4181B}" srcOrd="5" destOrd="0" presId="urn:microsoft.com/office/officeart/2005/8/layout/cycle5"/>
    <dgm:cxn modelId="{B0C501DE-681D-6F49-9C9C-7D48FA778FF7}" type="presParOf" srcId="{42CF509F-9B59-294B-B35D-2CBDE9DCC8C1}" destId="{1899C4D4-145E-DA4A-B312-42B0E1F79CE4}" srcOrd="6" destOrd="0" presId="urn:microsoft.com/office/officeart/2005/8/layout/cycle5"/>
    <dgm:cxn modelId="{E9556A64-EC2B-4744-A041-2239D5DA889F}" type="presParOf" srcId="{42CF509F-9B59-294B-B35D-2CBDE9DCC8C1}" destId="{1E5E6FEB-84D1-2C44-A5C4-55EABB002828}" srcOrd="7" destOrd="0" presId="urn:microsoft.com/office/officeart/2005/8/layout/cycle5"/>
    <dgm:cxn modelId="{5A0A6B10-2D57-B147-AB50-1D8F906E09A1}" type="presParOf" srcId="{42CF509F-9B59-294B-B35D-2CBDE9DCC8C1}" destId="{B11695B9-1ADF-D64C-B296-D8A6D1F85D79}" srcOrd="8" destOrd="0" presId="urn:microsoft.com/office/officeart/2005/8/layout/cycle5"/>
    <dgm:cxn modelId="{87C5FD38-3B81-D147-8A12-A6ACE6611F8A}" type="presParOf" srcId="{42CF509F-9B59-294B-B35D-2CBDE9DCC8C1}" destId="{6E508997-46E2-C348-956B-D96054304EE9}" srcOrd="9" destOrd="0" presId="urn:microsoft.com/office/officeart/2005/8/layout/cycle5"/>
    <dgm:cxn modelId="{03F115A0-27AB-FC4E-8ADF-65B31D5392D6}" type="presParOf" srcId="{42CF509F-9B59-294B-B35D-2CBDE9DCC8C1}" destId="{22CAEE0A-00D5-4442-B522-32D020D803AB}" srcOrd="10" destOrd="0" presId="urn:microsoft.com/office/officeart/2005/8/layout/cycle5"/>
    <dgm:cxn modelId="{73BCDFD1-82F9-E241-BDBF-B96D88F232D9}" type="presParOf" srcId="{42CF509F-9B59-294B-B35D-2CBDE9DCC8C1}" destId="{C2BA3CF2-4AD0-CD46-B449-1464E7465B5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F99A7B-0B60-4A95-A921-FD4BA941B4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6455619-23D6-4305-8CE4-F8C04CF1462B}">
      <dgm:prSet/>
      <dgm:spPr/>
      <dgm:t>
        <a:bodyPr/>
        <a:lstStyle/>
        <a:p>
          <a:r>
            <a:rPr lang="en-GB" b="0" i="0"/>
            <a:t>IDE</a:t>
          </a:r>
          <a:endParaRPr lang="en-US" dirty="0"/>
        </a:p>
      </dgm:t>
    </dgm:pt>
    <dgm:pt modelId="{3E910F41-B47D-4304-A42A-46FA83134237}" type="parTrans" cxnId="{9F7E4907-DC47-49BA-B9AE-9D67F1A50866}">
      <dgm:prSet/>
      <dgm:spPr/>
      <dgm:t>
        <a:bodyPr/>
        <a:lstStyle/>
        <a:p>
          <a:endParaRPr lang="en-US"/>
        </a:p>
      </dgm:t>
    </dgm:pt>
    <dgm:pt modelId="{C272598C-BA0C-4C8F-B35C-23DEE865100E}" type="sibTrans" cxnId="{9F7E4907-DC47-49BA-B9AE-9D67F1A50866}">
      <dgm:prSet/>
      <dgm:spPr/>
      <dgm:t>
        <a:bodyPr/>
        <a:lstStyle/>
        <a:p>
          <a:endParaRPr lang="en-US"/>
        </a:p>
      </dgm:t>
    </dgm:pt>
    <dgm:pt modelId="{F8157F86-6A4B-4458-9F4B-83B3AA6299C6}">
      <dgm:prSet/>
      <dgm:spPr/>
      <dgm:t>
        <a:bodyPr/>
        <a:lstStyle/>
        <a:p>
          <a:r>
            <a:rPr lang="en-GB" b="0" i="0"/>
            <a:t>Tests</a:t>
          </a:r>
          <a:endParaRPr lang="en-US"/>
        </a:p>
      </dgm:t>
    </dgm:pt>
    <dgm:pt modelId="{C4307B09-EA1A-4F80-9BD7-A0BA71926E2D}" type="parTrans" cxnId="{34D55D44-E040-40E4-9BAF-F693B5C25737}">
      <dgm:prSet/>
      <dgm:spPr/>
      <dgm:t>
        <a:bodyPr/>
        <a:lstStyle/>
        <a:p>
          <a:endParaRPr lang="en-US"/>
        </a:p>
      </dgm:t>
    </dgm:pt>
    <dgm:pt modelId="{E2F031A1-9158-4BF3-A6F6-E9FCA5B16CC9}" type="sibTrans" cxnId="{34D55D44-E040-40E4-9BAF-F693B5C25737}">
      <dgm:prSet/>
      <dgm:spPr/>
      <dgm:t>
        <a:bodyPr/>
        <a:lstStyle/>
        <a:p>
          <a:endParaRPr lang="en-US"/>
        </a:p>
      </dgm:t>
    </dgm:pt>
    <dgm:pt modelId="{B750F734-25F8-4485-9D18-CCF0769CB075}">
      <dgm:prSet/>
      <dgm:spPr/>
      <dgm:t>
        <a:bodyPr/>
        <a:lstStyle/>
        <a:p>
          <a:r>
            <a:rPr lang="en-GB" b="0" i="0"/>
            <a:t>Version control</a:t>
          </a:r>
          <a:endParaRPr lang="en-US"/>
        </a:p>
      </dgm:t>
    </dgm:pt>
    <dgm:pt modelId="{D6F4F81B-028B-4088-B570-BF99828D52EE}" type="parTrans" cxnId="{B4286C3E-D20C-4CB3-B5AA-6C472578A6ED}">
      <dgm:prSet/>
      <dgm:spPr/>
      <dgm:t>
        <a:bodyPr/>
        <a:lstStyle/>
        <a:p>
          <a:endParaRPr lang="en-US"/>
        </a:p>
      </dgm:t>
    </dgm:pt>
    <dgm:pt modelId="{2E1E4459-E98B-42A5-A538-0B1A08B154C2}" type="sibTrans" cxnId="{B4286C3E-D20C-4CB3-B5AA-6C472578A6ED}">
      <dgm:prSet/>
      <dgm:spPr/>
      <dgm:t>
        <a:bodyPr/>
        <a:lstStyle/>
        <a:p>
          <a:endParaRPr lang="en-US"/>
        </a:p>
      </dgm:t>
    </dgm:pt>
    <dgm:pt modelId="{F6255057-051B-4BE5-A602-E5791F511961}" type="pres">
      <dgm:prSet presAssocID="{79F99A7B-0B60-4A95-A921-FD4BA941B42F}" presName="root" presStyleCnt="0">
        <dgm:presLayoutVars>
          <dgm:dir/>
          <dgm:resizeHandles val="exact"/>
        </dgm:presLayoutVars>
      </dgm:prSet>
      <dgm:spPr/>
    </dgm:pt>
    <dgm:pt modelId="{0B4EB45D-5893-4F83-9A77-A414898DC432}" type="pres">
      <dgm:prSet presAssocID="{B6455619-23D6-4305-8CE4-F8C04CF1462B}" presName="compNode" presStyleCnt="0"/>
      <dgm:spPr/>
    </dgm:pt>
    <dgm:pt modelId="{9DA87A75-4745-40E4-B2ED-E3F4318F3F84}" type="pres">
      <dgm:prSet presAssocID="{B6455619-23D6-4305-8CE4-F8C04CF1462B}" presName="bgRect" presStyleLbl="bgShp" presStyleIdx="0" presStyleCnt="3"/>
      <dgm:spPr/>
    </dgm:pt>
    <dgm:pt modelId="{4491494B-B268-452B-A6A7-52C4E16CE267}" type="pres">
      <dgm:prSet presAssocID="{B6455619-23D6-4305-8CE4-F8C04CF146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56FABA6-C9D9-4E86-B2AC-2FC69E5C4ADB}" type="pres">
      <dgm:prSet presAssocID="{B6455619-23D6-4305-8CE4-F8C04CF1462B}" presName="spaceRect" presStyleCnt="0"/>
      <dgm:spPr/>
    </dgm:pt>
    <dgm:pt modelId="{C0235366-9977-4D44-8940-807AC54B37D3}" type="pres">
      <dgm:prSet presAssocID="{B6455619-23D6-4305-8CE4-F8C04CF1462B}" presName="parTx" presStyleLbl="revTx" presStyleIdx="0" presStyleCnt="3">
        <dgm:presLayoutVars>
          <dgm:chMax val="0"/>
          <dgm:chPref val="0"/>
        </dgm:presLayoutVars>
      </dgm:prSet>
      <dgm:spPr/>
    </dgm:pt>
    <dgm:pt modelId="{F5642DEE-91B9-46E9-9272-DB28D62538A7}" type="pres">
      <dgm:prSet presAssocID="{C272598C-BA0C-4C8F-B35C-23DEE865100E}" presName="sibTrans" presStyleCnt="0"/>
      <dgm:spPr/>
    </dgm:pt>
    <dgm:pt modelId="{04A3A1F4-79BA-4D5A-B571-B40D8CF646FA}" type="pres">
      <dgm:prSet presAssocID="{F8157F86-6A4B-4458-9F4B-83B3AA6299C6}" presName="compNode" presStyleCnt="0"/>
      <dgm:spPr/>
    </dgm:pt>
    <dgm:pt modelId="{214CC352-4C58-4F27-81A8-B23C98DD45E5}" type="pres">
      <dgm:prSet presAssocID="{F8157F86-6A4B-4458-9F4B-83B3AA6299C6}" presName="bgRect" presStyleLbl="bgShp" presStyleIdx="1" presStyleCnt="3"/>
      <dgm:spPr/>
    </dgm:pt>
    <dgm:pt modelId="{1E954CF2-45B9-4EB3-B2E3-792BEBC4982A}" type="pres">
      <dgm:prSet presAssocID="{F8157F86-6A4B-4458-9F4B-83B3AA6299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 with solid fill"/>
        </a:ext>
      </dgm:extLst>
    </dgm:pt>
    <dgm:pt modelId="{4D1A92E8-7C74-4F87-8917-192D6ED720DB}" type="pres">
      <dgm:prSet presAssocID="{F8157F86-6A4B-4458-9F4B-83B3AA6299C6}" presName="spaceRect" presStyleCnt="0"/>
      <dgm:spPr/>
    </dgm:pt>
    <dgm:pt modelId="{5B43578F-D2AE-4F94-81AE-0505C2EFF870}" type="pres">
      <dgm:prSet presAssocID="{F8157F86-6A4B-4458-9F4B-83B3AA6299C6}" presName="parTx" presStyleLbl="revTx" presStyleIdx="1" presStyleCnt="3">
        <dgm:presLayoutVars>
          <dgm:chMax val="0"/>
          <dgm:chPref val="0"/>
        </dgm:presLayoutVars>
      </dgm:prSet>
      <dgm:spPr/>
    </dgm:pt>
    <dgm:pt modelId="{207375F6-E5FF-4799-A253-A6A0E6354DFF}" type="pres">
      <dgm:prSet presAssocID="{E2F031A1-9158-4BF3-A6F6-E9FCA5B16CC9}" presName="sibTrans" presStyleCnt="0"/>
      <dgm:spPr/>
    </dgm:pt>
    <dgm:pt modelId="{160E184C-A2D7-4563-A912-FD5E300BBF19}" type="pres">
      <dgm:prSet presAssocID="{B750F734-25F8-4485-9D18-CCF0769CB075}" presName="compNode" presStyleCnt="0"/>
      <dgm:spPr/>
    </dgm:pt>
    <dgm:pt modelId="{96DA0881-9377-4353-8229-7A8A2EBCEEFD}" type="pres">
      <dgm:prSet presAssocID="{B750F734-25F8-4485-9D18-CCF0769CB075}" presName="bgRect" presStyleLbl="bgShp" presStyleIdx="2" presStyleCnt="3"/>
      <dgm:spPr/>
    </dgm:pt>
    <dgm:pt modelId="{11A2A5A4-5FD1-4EAB-A1B8-69C586D98F48}" type="pres">
      <dgm:prSet presAssocID="{B750F734-25F8-4485-9D18-CCF0769CB0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 with solid fill"/>
        </a:ext>
      </dgm:extLst>
    </dgm:pt>
    <dgm:pt modelId="{E802EF35-1EE8-4D9D-BA29-E57FF9DDCCDD}" type="pres">
      <dgm:prSet presAssocID="{B750F734-25F8-4485-9D18-CCF0769CB075}" presName="spaceRect" presStyleCnt="0"/>
      <dgm:spPr/>
    </dgm:pt>
    <dgm:pt modelId="{3E34610F-920C-4B53-B028-0A658DA5EF9A}" type="pres">
      <dgm:prSet presAssocID="{B750F734-25F8-4485-9D18-CCF0769CB07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7E4907-DC47-49BA-B9AE-9D67F1A50866}" srcId="{79F99A7B-0B60-4A95-A921-FD4BA941B42F}" destId="{B6455619-23D6-4305-8CE4-F8C04CF1462B}" srcOrd="0" destOrd="0" parTransId="{3E910F41-B47D-4304-A42A-46FA83134237}" sibTransId="{C272598C-BA0C-4C8F-B35C-23DEE865100E}"/>
    <dgm:cxn modelId="{FC8CBF1F-A457-470F-B910-D5BBEC00F910}" type="presOf" srcId="{B750F734-25F8-4485-9D18-CCF0769CB075}" destId="{3E34610F-920C-4B53-B028-0A658DA5EF9A}" srcOrd="0" destOrd="0" presId="urn:microsoft.com/office/officeart/2018/2/layout/IconVerticalSolidList"/>
    <dgm:cxn modelId="{FCE07D29-88FA-4A61-A5A5-8C5E3EF72410}" type="presOf" srcId="{79F99A7B-0B60-4A95-A921-FD4BA941B42F}" destId="{F6255057-051B-4BE5-A602-E5791F511961}" srcOrd="0" destOrd="0" presId="urn:microsoft.com/office/officeart/2018/2/layout/IconVerticalSolidList"/>
    <dgm:cxn modelId="{B4286C3E-D20C-4CB3-B5AA-6C472578A6ED}" srcId="{79F99A7B-0B60-4A95-A921-FD4BA941B42F}" destId="{B750F734-25F8-4485-9D18-CCF0769CB075}" srcOrd="2" destOrd="0" parTransId="{D6F4F81B-028B-4088-B570-BF99828D52EE}" sibTransId="{2E1E4459-E98B-42A5-A538-0B1A08B154C2}"/>
    <dgm:cxn modelId="{34D55D44-E040-40E4-9BAF-F693B5C25737}" srcId="{79F99A7B-0B60-4A95-A921-FD4BA941B42F}" destId="{F8157F86-6A4B-4458-9F4B-83B3AA6299C6}" srcOrd="1" destOrd="0" parTransId="{C4307B09-EA1A-4F80-9BD7-A0BA71926E2D}" sibTransId="{E2F031A1-9158-4BF3-A6F6-E9FCA5B16CC9}"/>
    <dgm:cxn modelId="{79DEE99C-5D3A-4414-9E1B-4914A1488957}" type="presOf" srcId="{F8157F86-6A4B-4458-9F4B-83B3AA6299C6}" destId="{5B43578F-D2AE-4F94-81AE-0505C2EFF870}" srcOrd="0" destOrd="0" presId="urn:microsoft.com/office/officeart/2018/2/layout/IconVerticalSolidList"/>
    <dgm:cxn modelId="{DF8E38EB-968D-4BFC-BC76-270580DE5945}" type="presOf" srcId="{B6455619-23D6-4305-8CE4-F8C04CF1462B}" destId="{C0235366-9977-4D44-8940-807AC54B37D3}" srcOrd="0" destOrd="0" presId="urn:microsoft.com/office/officeart/2018/2/layout/IconVerticalSolidList"/>
    <dgm:cxn modelId="{93B61675-EB60-42E3-985C-5EC09BA2D1E6}" type="presParOf" srcId="{F6255057-051B-4BE5-A602-E5791F511961}" destId="{0B4EB45D-5893-4F83-9A77-A414898DC432}" srcOrd="0" destOrd="0" presId="urn:microsoft.com/office/officeart/2018/2/layout/IconVerticalSolidList"/>
    <dgm:cxn modelId="{4A2477A7-74EB-4479-B5C1-A85C3D4D63D4}" type="presParOf" srcId="{0B4EB45D-5893-4F83-9A77-A414898DC432}" destId="{9DA87A75-4745-40E4-B2ED-E3F4318F3F84}" srcOrd="0" destOrd="0" presId="urn:microsoft.com/office/officeart/2018/2/layout/IconVerticalSolidList"/>
    <dgm:cxn modelId="{A9F0BF1A-E5FC-4B5B-96FA-CAC3967C229B}" type="presParOf" srcId="{0B4EB45D-5893-4F83-9A77-A414898DC432}" destId="{4491494B-B268-452B-A6A7-52C4E16CE267}" srcOrd="1" destOrd="0" presId="urn:microsoft.com/office/officeart/2018/2/layout/IconVerticalSolidList"/>
    <dgm:cxn modelId="{AF719DDF-A8BA-4BB3-9CC6-D2D109AC681A}" type="presParOf" srcId="{0B4EB45D-5893-4F83-9A77-A414898DC432}" destId="{B56FABA6-C9D9-4E86-B2AC-2FC69E5C4ADB}" srcOrd="2" destOrd="0" presId="urn:microsoft.com/office/officeart/2018/2/layout/IconVerticalSolidList"/>
    <dgm:cxn modelId="{5FE7D69B-7983-4B43-80CF-CAE9289B13F9}" type="presParOf" srcId="{0B4EB45D-5893-4F83-9A77-A414898DC432}" destId="{C0235366-9977-4D44-8940-807AC54B37D3}" srcOrd="3" destOrd="0" presId="urn:microsoft.com/office/officeart/2018/2/layout/IconVerticalSolidList"/>
    <dgm:cxn modelId="{417CDAD1-29A4-46F4-8F9C-06D6C49D05A8}" type="presParOf" srcId="{F6255057-051B-4BE5-A602-E5791F511961}" destId="{F5642DEE-91B9-46E9-9272-DB28D62538A7}" srcOrd="1" destOrd="0" presId="urn:microsoft.com/office/officeart/2018/2/layout/IconVerticalSolidList"/>
    <dgm:cxn modelId="{253D776B-5C29-4A62-A296-12789D84BEB5}" type="presParOf" srcId="{F6255057-051B-4BE5-A602-E5791F511961}" destId="{04A3A1F4-79BA-4D5A-B571-B40D8CF646FA}" srcOrd="2" destOrd="0" presId="urn:microsoft.com/office/officeart/2018/2/layout/IconVerticalSolidList"/>
    <dgm:cxn modelId="{C2C745A2-63C4-4A17-AB04-CA3727366E55}" type="presParOf" srcId="{04A3A1F4-79BA-4D5A-B571-B40D8CF646FA}" destId="{214CC352-4C58-4F27-81A8-B23C98DD45E5}" srcOrd="0" destOrd="0" presId="urn:microsoft.com/office/officeart/2018/2/layout/IconVerticalSolidList"/>
    <dgm:cxn modelId="{EE8D1016-1727-4A0F-B1FB-9D6A49791765}" type="presParOf" srcId="{04A3A1F4-79BA-4D5A-B571-B40D8CF646FA}" destId="{1E954CF2-45B9-4EB3-B2E3-792BEBC4982A}" srcOrd="1" destOrd="0" presId="urn:microsoft.com/office/officeart/2018/2/layout/IconVerticalSolidList"/>
    <dgm:cxn modelId="{6A0650CB-4523-49DF-A3BD-896BF61721D6}" type="presParOf" srcId="{04A3A1F4-79BA-4D5A-B571-B40D8CF646FA}" destId="{4D1A92E8-7C74-4F87-8917-192D6ED720DB}" srcOrd="2" destOrd="0" presId="urn:microsoft.com/office/officeart/2018/2/layout/IconVerticalSolidList"/>
    <dgm:cxn modelId="{E24D448E-235D-4042-AD81-AD6330A84728}" type="presParOf" srcId="{04A3A1F4-79BA-4D5A-B571-B40D8CF646FA}" destId="{5B43578F-D2AE-4F94-81AE-0505C2EFF870}" srcOrd="3" destOrd="0" presId="urn:microsoft.com/office/officeart/2018/2/layout/IconVerticalSolidList"/>
    <dgm:cxn modelId="{9288E3F6-F17D-416F-902E-7D025D516E69}" type="presParOf" srcId="{F6255057-051B-4BE5-A602-E5791F511961}" destId="{207375F6-E5FF-4799-A253-A6A0E6354DFF}" srcOrd="3" destOrd="0" presId="urn:microsoft.com/office/officeart/2018/2/layout/IconVerticalSolidList"/>
    <dgm:cxn modelId="{F306CFE3-A37F-48BC-B088-59FDD391490A}" type="presParOf" srcId="{F6255057-051B-4BE5-A602-E5791F511961}" destId="{160E184C-A2D7-4563-A912-FD5E300BBF19}" srcOrd="4" destOrd="0" presId="urn:microsoft.com/office/officeart/2018/2/layout/IconVerticalSolidList"/>
    <dgm:cxn modelId="{7FD25D43-7EB1-44ED-9AB3-5B9B0BAFB952}" type="presParOf" srcId="{160E184C-A2D7-4563-A912-FD5E300BBF19}" destId="{96DA0881-9377-4353-8229-7A8A2EBCEEFD}" srcOrd="0" destOrd="0" presId="urn:microsoft.com/office/officeart/2018/2/layout/IconVerticalSolidList"/>
    <dgm:cxn modelId="{AED943F1-BC9E-4A85-92C4-F1E3A956C0D2}" type="presParOf" srcId="{160E184C-A2D7-4563-A912-FD5E300BBF19}" destId="{11A2A5A4-5FD1-4EAB-A1B8-69C586D98F48}" srcOrd="1" destOrd="0" presId="urn:microsoft.com/office/officeart/2018/2/layout/IconVerticalSolidList"/>
    <dgm:cxn modelId="{EA7B95FD-F63F-444C-A605-BA29139A9A28}" type="presParOf" srcId="{160E184C-A2D7-4563-A912-FD5E300BBF19}" destId="{E802EF35-1EE8-4D9D-BA29-E57FF9DDCCDD}" srcOrd="2" destOrd="0" presId="urn:microsoft.com/office/officeart/2018/2/layout/IconVerticalSolidList"/>
    <dgm:cxn modelId="{2256C1C0-0C9D-42B5-B8AA-AA0EE32119E3}" type="presParOf" srcId="{160E184C-A2D7-4563-A912-FD5E300BBF19}" destId="{3E34610F-920C-4B53-B028-0A658DA5EF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F99A7B-0B60-4A95-A921-FD4BA941B4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6455619-23D6-4305-8CE4-F8C04CF1462B}">
      <dgm:prSet/>
      <dgm:spPr/>
      <dgm:t>
        <a:bodyPr/>
        <a:lstStyle/>
        <a:p>
          <a:r>
            <a:rPr lang="en-GB" b="0" i="0"/>
            <a:t>IDE</a:t>
          </a:r>
          <a:endParaRPr lang="en-US" dirty="0"/>
        </a:p>
      </dgm:t>
    </dgm:pt>
    <dgm:pt modelId="{3E910F41-B47D-4304-A42A-46FA83134237}" type="parTrans" cxnId="{9F7E4907-DC47-49BA-B9AE-9D67F1A50866}">
      <dgm:prSet/>
      <dgm:spPr/>
      <dgm:t>
        <a:bodyPr/>
        <a:lstStyle/>
        <a:p>
          <a:endParaRPr lang="en-US"/>
        </a:p>
      </dgm:t>
    </dgm:pt>
    <dgm:pt modelId="{C272598C-BA0C-4C8F-B35C-23DEE865100E}" type="sibTrans" cxnId="{9F7E4907-DC47-49BA-B9AE-9D67F1A50866}">
      <dgm:prSet/>
      <dgm:spPr/>
      <dgm:t>
        <a:bodyPr/>
        <a:lstStyle/>
        <a:p>
          <a:endParaRPr lang="en-US"/>
        </a:p>
      </dgm:t>
    </dgm:pt>
    <dgm:pt modelId="{F8157F86-6A4B-4458-9F4B-83B3AA6299C6}">
      <dgm:prSet/>
      <dgm:spPr/>
      <dgm:t>
        <a:bodyPr/>
        <a:lstStyle/>
        <a:p>
          <a:r>
            <a:rPr lang="en-GB" b="0" i="0"/>
            <a:t>Tests</a:t>
          </a:r>
          <a:endParaRPr lang="en-US"/>
        </a:p>
      </dgm:t>
    </dgm:pt>
    <dgm:pt modelId="{C4307B09-EA1A-4F80-9BD7-A0BA71926E2D}" type="parTrans" cxnId="{34D55D44-E040-40E4-9BAF-F693B5C25737}">
      <dgm:prSet/>
      <dgm:spPr/>
      <dgm:t>
        <a:bodyPr/>
        <a:lstStyle/>
        <a:p>
          <a:endParaRPr lang="en-US"/>
        </a:p>
      </dgm:t>
    </dgm:pt>
    <dgm:pt modelId="{E2F031A1-9158-4BF3-A6F6-E9FCA5B16CC9}" type="sibTrans" cxnId="{34D55D44-E040-40E4-9BAF-F693B5C25737}">
      <dgm:prSet/>
      <dgm:spPr/>
      <dgm:t>
        <a:bodyPr/>
        <a:lstStyle/>
        <a:p>
          <a:endParaRPr lang="en-US"/>
        </a:p>
      </dgm:t>
    </dgm:pt>
    <dgm:pt modelId="{B750F734-25F8-4485-9D18-CCF0769CB075}">
      <dgm:prSet/>
      <dgm:spPr/>
      <dgm:t>
        <a:bodyPr/>
        <a:lstStyle/>
        <a:p>
          <a:r>
            <a:rPr lang="en-GB" b="0" i="0"/>
            <a:t>Version control</a:t>
          </a:r>
          <a:endParaRPr lang="en-US"/>
        </a:p>
      </dgm:t>
    </dgm:pt>
    <dgm:pt modelId="{D6F4F81B-028B-4088-B570-BF99828D52EE}" type="parTrans" cxnId="{B4286C3E-D20C-4CB3-B5AA-6C472578A6ED}">
      <dgm:prSet/>
      <dgm:spPr/>
      <dgm:t>
        <a:bodyPr/>
        <a:lstStyle/>
        <a:p>
          <a:endParaRPr lang="en-US"/>
        </a:p>
      </dgm:t>
    </dgm:pt>
    <dgm:pt modelId="{2E1E4459-E98B-42A5-A538-0B1A08B154C2}" type="sibTrans" cxnId="{B4286C3E-D20C-4CB3-B5AA-6C472578A6ED}">
      <dgm:prSet/>
      <dgm:spPr/>
      <dgm:t>
        <a:bodyPr/>
        <a:lstStyle/>
        <a:p>
          <a:endParaRPr lang="en-US"/>
        </a:p>
      </dgm:t>
    </dgm:pt>
    <dgm:pt modelId="{F6255057-051B-4BE5-A602-E5791F511961}" type="pres">
      <dgm:prSet presAssocID="{79F99A7B-0B60-4A95-A921-FD4BA941B42F}" presName="root" presStyleCnt="0">
        <dgm:presLayoutVars>
          <dgm:dir/>
          <dgm:resizeHandles val="exact"/>
        </dgm:presLayoutVars>
      </dgm:prSet>
      <dgm:spPr/>
    </dgm:pt>
    <dgm:pt modelId="{0B4EB45D-5893-4F83-9A77-A414898DC432}" type="pres">
      <dgm:prSet presAssocID="{B6455619-23D6-4305-8CE4-F8C04CF1462B}" presName="compNode" presStyleCnt="0"/>
      <dgm:spPr/>
    </dgm:pt>
    <dgm:pt modelId="{9DA87A75-4745-40E4-B2ED-E3F4318F3F84}" type="pres">
      <dgm:prSet presAssocID="{B6455619-23D6-4305-8CE4-F8C04CF1462B}" presName="bgRect" presStyleLbl="bgShp" presStyleIdx="0" presStyleCnt="3"/>
      <dgm:spPr/>
    </dgm:pt>
    <dgm:pt modelId="{4491494B-B268-452B-A6A7-52C4E16CE267}" type="pres">
      <dgm:prSet presAssocID="{B6455619-23D6-4305-8CE4-F8C04CF146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56FABA6-C9D9-4E86-B2AC-2FC69E5C4ADB}" type="pres">
      <dgm:prSet presAssocID="{B6455619-23D6-4305-8CE4-F8C04CF1462B}" presName="spaceRect" presStyleCnt="0"/>
      <dgm:spPr/>
    </dgm:pt>
    <dgm:pt modelId="{C0235366-9977-4D44-8940-807AC54B37D3}" type="pres">
      <dgm:prSet presAssocID="{B6455619-23D6-4305-8CE4-F8C04CF1462B}" presName="parTx" presStyleLbl="revTx" presStyleIdx="0" presStyleCnt="3">
        <dgm:presLayoutVars>
          <dgm:chMax val="0"/>
          <dgm:chPref val="0"/>
        </dgm:presLayoutVars>
      </dgm:prSet>
      <dgm:spPr/>
    </dgm:pt>
    <dgm:pt modelId="{F5642DEE-91B9-46E9-9272-DB28D62538A7}" type="pres">
      <dgm:prSet presAssocID="{C272598C-BA0C-4C8F-B35C-23DEE865100E}" presName="sibTrans" presStyleCnt="0"/>
      <dgm:spPr/>
    </dgm:pt>
    <dgm:pt modelId="{04A3A1F4-79BA-4D5A-B571-B40D8CF646FA}" type="pres">
      <dgm:prSet presAssocID="{F8157F86-6A4B-4458-9F4B-83B3AA6299C6}" presName="compNode" presStyleCnt="0"/>
      <dgm:spPr/>
    </dgm:pt>
    <dgm:pt modelId="{214CC352-4C58-4F27-81A8-B23C98DD45E5}" type="pres">
      <dgm:prSet presAssocID="{F8157F86-6A4B-4458-9F4B-83B3AA6299C6}" presName="bgRect" presStyleLbl="bgShp" presStyleIdx="1" presStyleCnt="3"/>
      <dgm:spPr/>
    </dgm:pt>
    <dgm:pt modelId="{1E954CF2-45B9-4EB3-B2E3-792BEBC4982A}" type="pres">
      <dgm:prSet presAssocID="{F8157F86-6A4B-4458-9F4B-83B3AA6299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 with solid fill"/>
        </a:ext>
      </dgm:extLst>
    </dgm:pt>
    <dgm:pt modelId="{4D1A92E8-7C74-4F87-8917-192D6ED720DB}" type="pres">
      <dgm:prSet presAssocID="{F8157F86-6A4B-4458-9F4B-83B3AA6299C6}" presName="spaceRect" presStyleCnt="0"/>
      <dgm:spPr/>
    </dgm:pt>
    <dgm:pt modelId="{5B43578F-D2AE-4F94-81AE-0505C2EFF870}" type="pres">
      <dgm:prSet presAssocID="{F8157F86-6A4B-4458-9F4B-83B3AA6299C6}" presName="parTx" presStyleLbl="revTx" presStyleIdx="1" presStyleCnt="3">
        <dgm:presLayoutVars>
          <dgm:chMax val="0"/>
          <dgm:chPref val="0"/>
        </dgm:presLayoutVars>
      </dgm:prSet>
      <dgm:spPr/>
    </dgm:pt>
    <dgm:pt modelId="{207375F6-E5FF-4799-A253-A6A0E6354DFF}" type="pres">
      <dgm:prSet presAssocID="{E2F031A1-9158-4BF3-A6F6-E9FCA5B16CC9}" presName="sibTrans" presStyleCnt="0"/>
      <dgm:spPr/>
    </dgm:pt>
    <dgm:pt modelId="{160E184C-A2D7-4563-A912-FD5E300BBF19}" type="pres">
      <dgm:prSet presAssocID="{B750F734-25F8-4485-9D18-CCF0769CB075}" presName="compNode" presStyleCnt="0"/>
      <dgm:spPr/>
    </dgm:pt>
    <dgm:pt modelId="{96DA0881-9377-4353-8229-7A8A2EBCEEFD}" type="pres">
      <dgm:prSet presAssocID="{B750F734-25F8-4485-9D18-CCF0769CB075}" presName="bgRect" presStyleLbl="bgShp" presStyleIdx="2" presStyleCnt="3"/>
      <dgm:spPr/>
    </dgm:pt>
    <dgm:pt modelId="{11A2A5A4-5FD1-4EAB-A1B8-69C586D98F48}" type="pres">
      <dgm:prSet presAssocID="{B750F734-25F8-4485-9D18-CCF0769CB0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 with solid fill"/>
        </a:ext>
      </dgm:extLst>
    </dgm:pt>
    <dgm:pt modelId="{E802EF35-1EE8-4D9D-BA29-E57FF9DDCCDD}" type="pres">
      <dgm:prSet presAssocID="{B750F734-25F8-4485-9D18-CCF0769CB075}" presName="spaceRect" presStyleCnt="0"/>
      <dgm:spPr/>
    </dgm:pt>
    <dgm:pt modelId="{3E34610F-920C-4B53-B028-0A658DA5EF9A}" type="pres">
      <dgm:prSet presAssocID="{B750F734-25F8-4485-9D18-CCF0769CB07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7E4907-DC47-49BA-B9AE-9D67F1A50866}" srcId="{79F99A7B-0B60-4A95-A921-FD4BA941B42F}" destId="{B6455619-23D6-4305-8CE4-F8C04CF1462B}" srcOrd="0" destOrd="0" parTransId="{3E910F41-B47D-4304-A42A-46FA83134237}" sibTransId="{C272598C-BA0C-4C8F-B35C-23DEE865100E}"/>
    <dgm:cxn modelId="{FC8CBF1F-A457-470F-B910-D5BBEC00F910}" type="presOf" srcId="{B750F734-25F8-4485-9D18-CCF0769CB075}" destId="{3E34610F-920C-4B53-B028-0A658DA5EF9A}" srcOrd="0" destOrd="0" presId="urn:microsoft.com/office/officeart/2018/2/layout/IconVerticalSolidList"/>
    <dgm:cxn modelId="{FCE07D29-88FA-4A61-A5A5-8C5E3EF72410}" type="presOf" srcId="{79F99A7B-0B60-4A95-A921-FD4BA941B42F}" destId="{F6255057-051B-4BE5-A602-E5791F511961}" srcOrd="0" destOrd="0" presId="urn:microsoft.com/office/officeart/2018/2/layout/IconVerticalSolidList"/>
    <dgm:cxn modelId="{B4286C3E-D20C-4CB3-B5AA-6C472578A6ED}" srcId="{79F99A7B-0B60-4A95-A921-FD4BA941B42F}" destId="{B750F734-25F8-4485-9D18-CCF0769CB075}" srcOrd="2" destOrd="0" parTransId="{D6F4F81B-028B-4088-B570-BF99828D52EE}" sibTransId="{2E1E4459-E98B-42A5-A538-0B1A08B154C2}"/>
    <dgm:cxn modelId="{34D55D44-E040-40E4-9BAF-F693B5C25737}" srcId="{79F99A7B-0B60-4A95-A921-FD4BA941B42F}" destId="{F8157F86-6A4B-4458-9F4B-83B3AA6299C6}" srcOrd="1" destOrd="0" parTransId="{C4307B09-EA1A-4F80-9BD7-A0BA71926E2D}" sibTransId="{E2F031A1-9158-4BF3-A6F6-E9FCA5B16CC9}"/>
    <dgm:cxn modelId="{79DEE99C-5D3A-4414-9E1B-4914A1488957}" type="presOf" srcId="{F8157F86-6A4B-4458-9F4B-83B3AA6299C6}" destId="{5B43578F-D2AE-4F94-81AE-0505C2EFF870}" srcOrd="0" destOrd="0" presId="urn:microsoft.com/office/officeart/2018/2/layout/IconVerticalSolidList"/>
    <dgm:cxn modelId="{DF8E38EB-968D-4BFC-BC76-270580DE5945}" type="presOf" srcId="{B6455619-23D6-4305-8CE4-F8C04CF1462B}" destId="{C0235366-9977-4D44-8940-807AC54B37D3}" srcOrd="0" destOrd="0" presId="urn:microsoft.com/office/officeart/2018/2/layout/IconVerticalSolidList"/>
    <dgm:cxn modelId="{93B61675-EB60-42E3-985C-5EC09BA2D1E6}" type="presParOf" srcId="{F6255057-051B-4BE5-A602-E5791F511961}" destId="{0B4EB45D-5893-4F83-9A77-A414898DC432}" srcOrd="0" destOrd="0" presId="urn:microsoft.com/office/officeart/2018/2/layout/IconVerticalSolidList"/>
    <dgm:cxn modelId="{4A2477A7-74EB-4479-B5C1-A85C3D4D63D4}" type="presParOf" srcId="{0B4EB45D-5893-4F83-9A77-A414898DC432}" destId="{9DA87A75-4745-40E4-B2ED-E3F4318F3F84}" srcOrd="0" destOrd="0" presId="urn:microsoft.com/office/officeart/2018/2/layout/IconVerticalSolidList"/>
    <dgm:cxn modelId="{A9F0BF1A-E5FC-4B5B-96FA-CAC3967C229B}" type="presParOf" srcId="{0B4EB45D-5893-4F83-9A77-A414898DC432}" destId="{4491494B-B268-452B-A6A7-52C4E16CE267}" srcOrd="1" destOrd="0" presId="urn:microsoft.com/office/officeart/2018/2/layout/IconVerticalSolidList"/>
    <dgm:cxn modelId="{AF719DDF-A8BA-4BB3-9CC6-D2D109AC681A}" type="presParOf" srcId="{0B4EB45D-5893-4F83-9A77-A414898DC432}" destId="{B56FABA6-C9D9-4E86-B2AC-2FC69E5C4ADB}" srcOrd="2" destOrd="0" presId="urn:microsoft.com/office/officeart/2018/2/layout/IconVerticalSolidList"/>
    <dgm:cxn modelId="{5FE7D69B-7983-4B43-80CF-CAE9289B13F9}" type="presParOf" srcId="{0B4EB45D-5893-4F83-9A77-A414898DC432}" destId="{C0235366-9977-4D44-8940-807AC54B37D3}" srcOrd="3" destOrd="0" presId="urn:microsoft.com/office/officeart/2018/2/layout/IconVerticalSolidList"/>
    <dgm:cxn modelId="{417CDAD1-29A4-46F4-8F9C-06D6C49D05A8}" type="presParOf" srcId="{F6255057-051B-4BE5-A602-E5791F511961}" destId="{F5642DEE-91B9-46E9-9272-DB28D62538A7}" srcOrd="1" destOrd="0" presId="urn:microsoft.com/office/officeart/2018/2/layout/IconVerticalSolidList"/>
    <dgm:cxn modelId="{253D776B-5C29-4A62-A296-12789D84BEB5}" type="presParOf" srcId="{F6255057-051B-4BE5-A602-E5791F511961}" destId="{04A3A1F4-79BA-4D5A-B571-B40D8CF646FA}" srcOrd="2" destOrd="0" presId="urn:microsoft.com/office/officeart/2018/2/layout/IconVerticalSolidList"/>
    <dgm:cxn modelId="{C2C745A2-63C4-4A17-AB04-CA3727366E55}" type="presParOf" srcId="{04A3A1F4-79BA-4D5A-B571-B40D8CF646FA}" destId="{214CC352-4C58-4F27-81A8-B23C98DD45E5}" srcOrd="0" destOrd="0" presId="urn:microsoft.com/office/officeart/2018/2/layout/IconVerticalSolidList"/>
    <dgm:cxn modelId="{EE8D1016-1727-4A0F-B1FB-9D6A49791765}" type="presParOf" srcId="{04A3A1F4-79BA-4D5A-B571-B40D8CF646FA}" destId="{1E954CF2-45B9-4EB3-B2E3-792BEBC4982A}" srcOrd="1" destOrd="0" presId="urn:microsoft.com/office/officeart/2018/2/layout/IconVerticalSolidList"/>
    <dgm:cxn modelId="{6A0650CB-4523-49DF-A3BD-896BF61721D6}" type="presParOf" srcId="{04A3A1F4-79BA-4D5A-B571-B40D8CF646FA}" destId="{4D1A92E8-7C74-4F87-8917-192D6ED720DB}" srcOrd="2" destOrd="0" presId="urn:microsoft.com/office/officeart/2018/2/layout/IconVerticalSolidList"/>
    <dgm:cxn modelId="{E24D448E-235D-4042-AD81-AD6330A84728}" type="presParOf" srcId="{04A3A1F4-79BA-4D5A-B571-B40D8CF646FA}" destId="{5B43578F-D2AE-4F94-81AE-0505C2EFF870}" srcOrd="3" destOrd="0" presId="urn:microsoft.com/office/officeart/2018/2/layout/IconVerticalSolidList"/>
    <dgm:cxn modelId="{9288E3F6-F17D-416F-902E-7D025D516E69}" type="presParOf" srcId="{F6255057-051B-4BE5-A602-E5791F511961}" destId="{207375F6-E5FF-4799-A253-A6A0E6354DFF}" srcOrd="3" destOrd="0" presId="urn:microsoft.com/office/officeart/2018/2/layout/IconVerticalSolidList"/>
    <dgm:cxn modelId="{F306CFE3-A37F-48BC-B088-59FDD391490A}" type="presParOf" srcId="{F6255057-051B-4BE5-A602-E5791F511961}" destId="{160E184C-A2D7-4563-A912-FD5E300BBF19}" srcOrd="4" destOrd="0" presId="urn:microsoft.com/office/officeart/2018/2/layout/IconVerticalSolidList"/>
    <dgm:cxn modelId="{7FD25D43-7EB1-44ED-9AB3-5B9B0BAFB952}" type="presParOf" srcId="{160E184C-A2D7-4563-A912-FD5E300BBF19}" destId="{96DA0881-9377-4353-8229-7A8A2EBCEEFD}" srcOrd="0" destOrd="0" presId="urn:microsoft.com/office/officeart/2018/2/layout/IconVerticalSolidList"/>
    <dgm:cxn modelId="{AED943F1-BC9E-4A85-92C4-F1E3A956C0D2}" type="presParOf" srcId="{160E184C-A2D7-4563-A912-FD5E300BBF19}" destId="{11A2A5A4-5FD1-4EAB-A1B8-69C586D98F48}" srcOrd="1" destOrd="0" presId="urn:microsoft.com/office/officeart/2018/2/layout/IconVerticalSolidList"/>
    <dgm:cxn modelId="{EA7B95FD-F63F-444C-A605-BA29139A9A28}" type="presParOf" srcId="{160E184C-A2D7-4563-A912-FD5E300BBF19}" destId="{E802EF35-1EE8-4D9D-BA29-E57FF9DDCCDD}" srcOrd="2" destOrd="0" presId="urn:microsoft.com/office/officeart/2018/2/layout/IconVerticalSolidList"/>
    <dgm:cxn modelId="{2256C1C0-0C9D-42B5-B8AA-AA0EE32119E3}" type="presParOf" srcId="{160E184C-A2D7-4563-A912-FD5E300BBF19}" destId="{3E34610F-920C-4B53-B028-0A658DA5EF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4B975-DF6E-874D-B741-EC46F6F02CD8}">
      <dsp:nvSpPr>
        <dsp:cNvPr id="0" name=""/>
        <dsp:cNvSpPr/>
      </dsp:nvSpPr>
      <dsp:spPr>
        <a:xfrm>
          <a:off x="0" y="1838"/>
          <a:ext cx="5726236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Explore</a:t>
          </a:r>
          <a:endParaRPr lang="en-US" sz="5800" kern="1200" dirty="0"/>
        </a:p>
      </dsp:txBody>
      <dsp:txXfrm>
        <a:off x="67909" y="69747"/>
        <a:ext cx="5590418" cy="1255312"/>
      </dsp:txXfrm>
    </dsp:sp>
    <dsp:sp modelId="{5D320D4A-55A3-AA47-824B-0DE3E9495BDC}">
      <dsp:nvSpPr>
        <dsp:cNvPr id="0" name=""/>
        <dsp:cNvSpPr/>
      </dsp:nvSpPr>
      <dsp:spPr>
        <a:xfrm>
          <a:off x="0" y="1560009"/>
          <a:ext cx="5726236" cy="1391130"/>
        </a:xfrm>
        <a:prstGeom prst="roundRect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Experiment</a:t>
          </a:r>
          <a:endParaRPr lang="en-US" sz="5800" kern="1200" dirty="0"/>
        </a:p>
      </dsp:txBody>
      <dsp:txXfrm>
        <a:off x="67909" y="1627918"/>
        <a:ext cx="5590418" cy="1255312"/>
      </dsp:txXfrm>
    </dsp:sp>
    <dsp:sp modelId="{6074D216-4F87-E447-951E-7B4984DCC652}">
      <dsp:nvSpPr>
        <dsp:cNvPr id="0" name=""/>
        <dsp:cNvSpPr/>
      </dsp:nvSpPr>
      <dsp:spPr>
        <a:xfrm>
          <a:off x="0" y="3118179"/>
          <a:ext cx="5726236" cy="1391130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Practice</a:t>
          </a:r>
          <a:endParaRPr lang="en-US" sz="5800" kern="1200" dirty="0"/>
        </a:p>
      </dsp:txBody>
      <dsp:txXfrm>
        <a:off x="67909" y="3186088"/>
        <a:ext cx="5590418" cy="1255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29A41-F208-BB4C-B096-4874AA0D59B9}">
      <dsp:nvSpPr>
        <dsp:cNvPr id="0" name=""/>
        <dsp:cNvSpPr/>
      </dsp:nvSpPr>
      <dsp:spPr>
        <a:xfrm>
          <a:off x="0" y="0"/>
          <a:ext cx="585752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BD3CA-F6DE-8349-8648-FFF937D06BD0}">
      <dsp:nvSpPr>
        <dsp:cNvPr id="0" name=""/>
        <dsp:cNvSpPr/>
      </dsp:nvSpPr>
      <dsp:spPr>
        <a:xfrm>
          <a:off x="0" y="0"/>
          <a:ext cx="5857522" cy="115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✅ Restructuring Code</a:t>
          </a:r>
          <a:endParaRPr lang="en-US" sz="4100" kern="1200" dirty="0"/>
        </a:p>
      </dsp:txBody>
      <dsp:txXfrm>
        <a:off x="0" y="0"/>
        <a:ext cx="5857522" cy="1152436"/>
      </dsp:txXfrm>
    </dsp:sp>
    <dsp:sp modelId="{C055F9D8-2516-5A4D-85C6-30EE243680F3}">
      <dsp:nvSpPr>
        <dsp:cNvPr id="0" name=""/>
        <dsp:cNvSpPr/>
      </dsp:nvSpPr>
      <dsp:spPr>
        <a:xfrm>
          <a:off x="0" y="1152436"/>
          <a:ext cx="5857522" cy="0"/>
        </a:xfrm>
        <a:prstGeom prst="line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accent2">
              <a:hueOff val="-6588574"/>
              <a:satOff val="30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807E4-EDD7-6049-A4A1-3A749C820FC5}">
      <dsp:nvSpPr>
        <dsp:cNvPr id="0" name=""/>
        <dsp:cNvSpPr/>
      </dsp:nvSpPr>
      <dsp:spPr>
        <a:xfrm>
          <a:off x="0" y="1152436"/>
          <a:ext cx="5857522" cy="115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✅ Behaviour Same</a:t>
          </a:r>
          <a:endParaRPr lang="en-US" sz="4100" kern="1200" dirty="0"/>
        </a:p>
      </dsp:txBody>
      <dsp:txXfrm>
        <a:off x="0" y="1152436"/>
        <a:ext cx="5857522" cy="1152436"/>
      </dsp:txXfrm>
    </dsp:sp>
    <dsp:sp modelId="{599E2D0B-A098-3242-97AF-6BC37F25DB4D}">
      <dsp:nvSpPr>
        <dsp:cNvPr id="0" name=""/>
        <dsp:cNvSpPr/>
      </dsp:nvSpPr>
      <dsp:spPr>
        <a:xfrm>
          <a:off x="0" y="2304873"/>
          <a:ext cx="5857522" cy="0"/>
        </a:xfrm>
        <a:prstGeom prst="line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accent2">
              <a:hueOff val="-13177148"/>
              <a:satOff val="6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0B21C-41A4-0243-8A3A-694BBA156B84}">
      <dsp:nvSpPr>
        <dsp:cNvPr id="0" name=""/>
        <dsp:cNvSpPr/>
      </dsp:nvSpPr>
      <dsp:spPr>
        <a:xfrm>
          <a:off x="0" y="2304873"/>
          <a:ext cx="5857522" cy="115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❌ Fixing Bugs</a:t>
          </a:r>
          <a:endParaRPr lang="en-US" sz="4100" kern="1200"/>
        </a:p>
      </dsp:txBody>
      <dsp:txXfrm>
        <a:off x="0" y="2304873"/>
        <a:ext cx="5857522" cy="1152436"/>
      </dsp:txXfrm>
    </dsp:sp>
    <dsp:sp modelId="{AA83B81D-AD7C-D440-801A-2F59D9640E2C}">
      <dsp:nvSpPr>
        <dsp:cNvPr id="0" name=""/>
        <dsp:cNvSpPr/>
      </dsp:nvSpPr>
      <dsp:spPr>
        <a:xfrm>
          <a:off x="0" y="3457310"/>
          <a:ext cx="5857522" cy="0"/>
        </a:xfrm>
        <a:prstGeom prst="line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07ABA-9EDF-8745-A511-4BD6F07EE8DF}">
      <dsp:nvSpPr>
        <dsp:cNvPr id="0" name=""/>
        <dsp:cNvSpPr/>
      </dsp:nvSpPr>
      <dsp:spPr>
        <a:xfrm>
          <a:off x="0" y="3457310"/>
          <a:ext cx="5857522" cy="115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❌ Adding Features</a:t>
          </a:r>
          <a:endParaRPr lang="en-US" sz="4100" kern="1200"/>
        </a:p>
      </dsp:txBody>
      <dsp:txXfrm>
        <a:off x="0" y="3457310"/>
        <a:ext cx="5857522" cy="11524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C5A3F-E47B-1F43-A5BC-F22825A261B6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1">
          <a:gsLst>
            <a:gs pos="0">
              <a:schemeClr val="accent5">
                <a:tint val="98000"/>
                <a:lumMod val="114000"/>
              </a:schemeClr>
            </a:gs>
            <a:gs pos="100000">
              <a:schemeClr val="accent5"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Micro-refactoring</a:t>
          </a:r>
        </a:p>
      </dsp:txBody>
      <dsp:txXfrm>
        <a:off x="3157078" y="61686"/>
        <a:ext cx="1813842" cy="1135979"/>
      </dsp:txXfrm>
    </dsp:sp>
    <dsp:sp modelId="{5628F5BF-02B7-EE4C-8CB8-915D32FD285D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01B86-3E73-0941-ADE9-EC8ABFF2D2CD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1">
          <a:gsLst>
            <a:gs pos="0">
              <a:schemeClr val="accent5">
                <a:tint val="98000"/>
                <a:lumMod val="114000"/>
              </a:schemeClr>
            </a:gs>
            <a:gs pos="100000">
              <a:schemeClr val="accent5"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Review Change</a:t>
          </a:r>
        </a:p>
      </dsp:txBody>
      <dsp:txXfrm>
        <a:off x="5236736" y="2141343"/>
        <a:ext cx="1813842" cy="1135979"/>
      </dsp:txXfrm>
    </dsp:sp>
    <dsp:sp modelId="{1639BE85-8E70-F948-918C-737A15D4181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9C4D4-145E-DA4A-B312-42B0E1F79CE4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1">
          <a:gsLst>
            <a:gs pos="0">
              <a:schemeClr val="accent5">
                <a:tint val="98000"/>
                <a:lumMod val="114000"/>
              </a:schemeClr>
            </a:gs>
            <a:gs pos="100000">
              <a:schemeClr val="accent5"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Run Tests</a:t>
          </a:r>
        </a:p>
      </dsp:txBody>
      <dsp:txXfrm>
        <a:off x="3157079" y="4221000"/>
        <a:ext cx="1813842" cy="1135979"/>
      </dsp:txXfrm>
    </dsp:sp>
    <dsp:sp modelId="{B11695B9-1ADF-D64C-B296-D8A6D1F85D79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08997-46E2-C348-956B-D96054304EE9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1">
          <a:gsLst>
            <a:gs pos="0">
              <a:schemeClr val="accent5">
                <a:tint val="98000"/>
                <a:lumMod val="114000"/>
              </a:schemeClr>
            </a:gs>
            <a:gs pos="100000">
              <a:schemeClr val="accent5"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Commit</a:t>
          </a:r>
        </a:p>
      </dsp:txBody>
      <dsp:txXfrm>
        <a:off x="1077421" y="2141343"/>
        <a:ext cx="1813842" cy="1135979"/>
      </dsp:txXfrm>
    </dsp:sp>
    <dsp:sp modelId="{C2BA3CF2-4AD0-CD46-B449-1464E7465B5A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9525" cap="rnd" cmpd="sng" algn="ctr">
          <a:solidFill>
            <a:srgbClr val="B31166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87A75-4745-40E4-B2ED-E3F4318F3F84}">
      <dsp:nvSpPr>
        <dsp:cNvPr id="0" name=""/>
        <dsp:cNvSpPr/>
      </dsp:nvSpPr>
      <dsp:spPr>
        <a:xfrm>
          <a:off x="0" y="550"/>
          <a:ext cx="6391275" cy="1288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1494B-B268-452B-A6A7-52C4E16CE267}">
      <dsp:nvSpPr>
        <dsp:cNvPr id="0" name=""/>
        <dsp:cNvSpPr/>
      </dsp:nvSpPr>
      <dsp:spPr>
        <a:xfrm>
          <a:off x="389796" y="290482"/>
          <a:ext cx="708721" cy="7087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35366-9977-4D44-8940-807AC54B37D3}">
      <dsp:nvSpPr>
        <dsp:cNvPr id="0" name=""/>
        <dsp:cNvSpPr/>
      </dsp:nvSpPr>
      <dsp:spPr>
        <a:xfrm>
          <a:off x="1488315" y="550"/>
          <a:ext cx="4902959" cy="1288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75" tIns="136375" rIns="136375" bIns="1363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IDE</a:t>
          </a:r>
          <a:endParaRPr lang="en-US" sz="2500" kern="1200" dirty="0"/>
        </a:p>
      </dsp:txBody>
      <dsp:txXfrm>
        <a:off x="1488315" y="550"/>
        <a:ext cx="4902959" cy="1288584"/>
      </dsp:txXfrm>
    </dsp:sp>
    <dsp:sp modelId="{214CC352-4C58-4F27-81A8-B23C98DD45E5}">
      <dsp:nvSpPr>
        <dsp:cNvPr id="0" name=""/>
        <dsp:cNvSpPr/>
      </dsp:nvSpPr>
      <dsp:spPr>
        <a:xfrm>
          <a:off x="0" y="1611281"/>
          <a:ext cx="6391275" cy="1288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54CF2-45B9-4EB3-B2E3-792BEBC4982A}">
      <dsp:nvSpPr>
        <dsp:cNvPr id="0" name=""/>
        <dsp:cNvSpPr/>
      </dsp:nvSpPr>
      <dsp:spPr>
        <a:xfrm>
          <a:off x="389796" y="1901213"/>
          <a:ext cx="708721" cy="7087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3578F-D2AE-4F94-81AE-0505C2EFF870}">
      <dsp:nvSpPr>
        <dsp:cNvPr id="0" name=""/>
        <dsp:cNvSpPr/>
      </dsp:nvSpPr>
      <dsp:spPr>
        <a:xfrm>
          <a:off x="1488315" y="1611281"/>
          <a:ext cx="4902959" cy="1288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75" tIns="136375" rIns="136375" bIns="1363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Tests</a:t>
          </a:r>
          <a:endParaRPr lang="en-US" sz="2500" kern="1200"/>
        </a:p>
      </dsp:txBody>
      <dsp:txXfrm>
        <a:off x="1488315" y="1611281"/>
        <a:ext cx="4902959" cy="1288584"/>
      </dsp:txXfrm>
    </dsp:sp>
    <dsp:sp modelId="{96DA0881-9377-4353-8229-7A8A2EBCEEFD}">
      <dsp:nvSpPr>
        <dsp:cNvPr id="0" name=""/>
        <dsp:cNvSpPr/>
      </dsp:nvSpPr>
      <dsp:spPr>
        <a:xfrm>
          <a:off x="0" y="3222012"/>
          <a:ext cx="6391275" cy="1288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2A5A4-5FD1-4EAB-A1B8-69C586D98F48}">
      <dsp:nvSpPr>
        <dsp:cNvPr id="0" name=""/>
        <dsp:cNvSpPr/>
      </dsp:nvSpPr>
      <dsp:spPr>
        <a:xfrm>
          <a:off x="389796" y="3511944"/>
          <a:ext cx="708721" cy="7087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4610F-920C-4B53-B028-0A658DA5EF9A}">
      <dsp:nvSpPr>
        <dsp:cNvPr id="0" name=""/>
        <dsp:cNvSpPr/>
      </dsp:nvSpPr>
      <dsp:spPr>
        <a:xfrm>
          <a:off x="1488315" y="3222012"/>
          <a:ext cx="4902959" cy="1288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75" tIns="136375" rIns="136375" bIns="1363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Version control</a:t>
          </a:r>
          <a:endParaRPr lang="en-US" sz="2500" kern="1200"/>
        </a:p>
      </dsp:txBody>
      <dsp:txXfrm>
        <a:off x="1488315" y="3222012"/>
        <a:ext cx="4902959" cy="12885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87A75-4745-40E4-B2ED-E3F4318F3F84}">
      <dsp:nvSpPr>
        <dsp:cNvPr id="0" name=""/>
        <dsp:cNvSpPr/>
      </dsp:nvSpPr>
      <dsp:spPr>
        <a:xfrm>
          <a:off x="0" y="550"/>
          <a:ext cx="6391275" cy="1288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1494B-B268-452B-A6A7-52C4E16CE267}">
      <dsp:nvSpPr>
        <dsp:cNvPr id="0" name=""/>
        <dsp:cNvSpPr/>
      </dsp:nvSpPr>
      <dsp:spPr>
        <a:xfrm>
          <a:off x="389796" y="290482"/>
          <a:ext cx="708721" cy="7087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35366-9977-4D44-8940-807AC54B37D3}">
      <dsp:nvSpPr>
        <dsp:cNvPr id="0" name=""/>
        <dsp:cNvSpPr/>
      </dsp:nvSpPr>
      <dsp:spPr>
        <a:xfrm>
          <a:off x="1488315" y="550"/>
          <a:ext cx="4902959" cy="1288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75" tIns="136375" rIns="136375" bIns="1363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IDE</a:t>
          </a:r>
          <a:endParaRPr lang="en-US" sz="2500" kern="1200" dirty="0"/>
        </a:p>
      </dsp:txBody>
      <dsp:txXfrm>
        <a:off x="1488315" y="550"/>
        <a:ext cx="4902959" cy="1288584"/>
      </dsp:txXfrm>
    </dsp:sp>
    <dsp:sp modelId="{214CC352-4C58-4F27-81A8-B23C98DD45E5}">
      <dsp:nvSpPr>
        <dsp:cNvPr id="0" name=""/>
        <dsp:cNvSpPr/>
      </dsp:nvSpPr>
      <dsp:spPr>
        <a:xfrm>
          <a:off x="0" y="1611281"/>
          <a:ext cx="6391275" cy="1288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54CF2-45B9-4EB3-B2E3-792BEBC4982A}">
      <dsp:nvSpPr>
        <dsp:cNvPr id="0" name=""/>
        <dsp:cNvSpPr/>
      </dsp:nvSpPr>
      <dsp:spPr>
        <a:xfrm>
          <a:off x="389796" y="1901213"/>
          <a:ext cx="708721" cy="7087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3578F-D2AE-4F94-81AE-0505C2EFF870}">
      <dsp:nvSpPr>
        <dsp:cNvPr id="0" name=""/>
        <dsp:cNvSpPr/>
      </dsp:nvSpPr>
      <dsp:spPr>
        <a:xfrm>
          <a:off x="1488315" y="1611281"/>
          <a:ext cx="4902959" cy="1288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75" tIns="136375" rIns="136375" bIns="1363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Tests</a:t>
          </a:r>
          <a:endParaRPr lang="en-US" sz="2500" kern="1200"/>
        </a:p>
      </dsp:txBody>
      <dsp:txXfrm>
        <a:off x="1488315" y="1611281"/>
        <a:ext cx="4902959" cy="1288584"/>
      </dsp:txXfrm>
    </dsp:sp>
    <dsp:sp modelId="{96DA0881-9377-4353-8229-7A8A2EBCEEFD}">
      <dsp:nvSpPr>
        <dsp:cNvPr id="0" name=""/>
        <dsp:cNvSpPr/>
      </dsp:nvSpPr>
      <dsp:spPr>
        <a:xfrm>
          <a:off x="0" y="3222012"/>
          <a:ext cx="6391275" cy="1288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2A5A4-5FD1-4EAB-A1B8-69C586D98F48}">
      <dsp:nvSpPr>
        <dsp:cNvPr id="0" name=""/>
        <dsp:cNvSpPr/>
      </dsp:nvSpPr>
      <dsp:spPr>
        <a:xfrm>
          <a:off x="389796" y="3511944"/>
          <a:ext cx="708721" cy="7087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4610F-920C-4B53-B028-0A658DA5EF9A}">
      <dsp:nvSpPr>
        <dsp:cNvPr id="0" name=""/>
        <dsp:cNvSpPr/>
      </dsp:nvSpPr>
      <dsp:spPr>
        <a:xfrm>
          <a:off x="1488315" y="3222012"/>
          <a:ext cx="4902959" cy="1288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75" tIns="136375" rIns="136375" bIns="1363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Version control</a:t>
          </a:r>
          <a:endParaRPr lang="en-US" sz="2500" kern="1200"/>
        </a:p>
      </dsp:txBody>
      <dsp:txXfrm>
        <a:off x="1488315" y="3222012"/>
        <a:ext cx="4902959" cy="1288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52627-D414-3F47-BD96-FB4C7C5A0860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4B171-4843-3E48-86EB-991531BBAB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29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entbeck/status/250733358307500032?lang=en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entbeck/status/250733358307500032?lang=en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entbeck/status/250733358307500032?lang=e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856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</a:t>
            </a:r>
            <a:r>
              <a:rPr lang="en-GB" err="1"/>
              <a:t>www.youtube.com</a:t>
            </a:r>
            <a:r>
              <a:rPr lang="en-GB"/>
              <a:t>/</a:t>
            </a:r>
            <a:r>
              <a:rPr lang="en-GB" err="1"/>
              <a:t>watch?v</a:t>
            </a:r>
            <a:r>
              <a:rPr lang="en-GB"/>
              <a:t>=9S6qoFZiqCQ</a:t>
            </a:r>
          </a:p>
          <a:p>
            <a:endParaRPr lang="en-GB"/>
          </a:p>
          <a:p>
            <a:r>
              <a:rPr lang="en-GB"/>
              <a:t>Refactoring a 1000-Line Method into Clean(er) Code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379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974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71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490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182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ReSharper C++ and Visual Assist don’t have Extract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336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614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053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964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996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44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660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461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916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303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726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476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467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684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320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22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815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470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219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61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978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403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towards a better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578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towards a better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247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https://twitter.com/kentbeck/status/250733358307500032?lang=en</a:t>
            </a: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94B171-4843-3E48-86EB-991531BBABE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74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expressive – intent is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926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our feature!</a:t>
            </a:r>
          </a:p>
          <a:p>
            <a:r>
              <a:rPr lang="en-GB" dirty="0"/>
              <a:t>Talk about the ROI of this, versus hacking in the feature…</a:t>
            </a:r>
          </a:p>
          <a:p>
            <a:r>
              <a:rPr lang="en-GB" dirty="0"/>
              <a:t>Pays back very quickly, next time I use this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649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5788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9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https://twitter.com/kentbeck/status/250733358307500032?lang=en</a:t>
            </a: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620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twitter.com</a:t>
            </a:r>
            <a:r>
              <a:rPr lang="en-GB" dirty="0"/>
              <a:t>/</a:t>
            </a:r>
            <a:r>
              <a:rPr lang="en-GB" dirty="0" err="1"/>
              <a:t>KentBeck</a:t>
            </a:r>
            <a:r>
              <a:rPr lang="en-GB" dirty="0"/>
              <a:t>/status/879411232725389312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29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453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421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29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7295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495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076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970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02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https://twitter.com/kentbeck/status/250733358307500032?lang=en</a:t>
            </a: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15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martinfowler.com</a:t>
            </a:r>
            <a:r>
              <a:rPr lang="en-GB" dirty="0"/>
              <a:t>/books/</a:t>
            </a:r>
            <a:r>
              <a:rPr lang="en-GB" dirty="0" err="1"/>
              <a:t>refactoring.html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699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77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4B171-4843-3E48-86EB-991531BBABE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87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GB"/>
              <a:t>08/03/2021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@ClareMacraeUK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07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@ClareMacraeUK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1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@ClareMacraeUK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6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6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en-GB" sz="1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en-GB" sz="1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en-GB" sz="1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@ClareMacraeUK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1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GB"/>
              <a:t>@ClareMacraeUK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0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3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65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D06CBBC-6D51-7943-8E81-317DD7C1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7070135-C137-474C-9106-EF69818B8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03DD2E-8A19-2A4D-A440-41465111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62146C0-96A7-1F48-9054-7B3F4769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13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2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90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0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29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9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4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08/03/2021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2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GB"/>
              <a:t>08/03/2021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GB"/>
              <a:t>@ClareMacraeUK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4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94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08" r:id="rId1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ran-horvat/sudoku-kat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laremacrae/sudoku-kata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ran-horvat/sudoku-kat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laremacrae/sudoku-kata-cpp" TargetMode="External"/><Relationship Id="rId4" Type="http://schemas.openxmlformats.org/officeDocument/2006/relationships/hyperlink" Target="https://github.com/claremacrae/sudoku-kata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2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2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4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4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4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4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5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deeproots/provable-refactorings/blob/master/recipes/core-6/extract-function/cpp.md#extract-function" TargetMode="External"/><Relationship Id="rId2" Type="http://schemas.openxmlformats.org/officeDocument/2006/relationships/hyperlink" Target="https://github.com/digdeeproots/provable-refactoring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4F7C-39EC-4545-8196-BD6652291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Refactoring Superpowers:</a:t>
            </a:r>
            <a:br>
              <a:rPr lang="en-GB" dirty="0"/>
            </a:br>
            <a:br>
              <a:rPr lang="en-GB" sz="2800" dirty="0"/>
            </a:br>
            <a:r>
              <a:rPr lang="en-GB" sz="3600" dirty="0"/>
              <a:t>Make your </a:t>
            </a:r>
            <a:r>
              <a:rPr lang="en-GB" sz="3600" b="1" dirty="0"/>
              <a:t>C++</a:t>
            </a:r>
            <a:r>
              <a:rPr lang="en-GB" sz="3600" dirty="0"/>
              <a:t> IDE do your work, </a:t>
            </a:r>
            <a:r>
              <a:rPr lang="en-GB" sz="3600" b="1" dirty="0"/>
              <a:t>faster</a:t>
            </a:r>
            <a:r>
              <a:rPr lang="en-GB" sz="3600" dirty="0"/>
              <a:t> and more </a:t>
            </a:r>
            <a:r>
              <a:rPr lang="en-GB" sz="3600" b="1" dirty="0"/>
              <a:t>safely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781AD-8D1A-D146-9FD6-62EC5D52B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Clare Macrae – Italian C++, 19 June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F523C-4B8D-8D46-9FEE-5411AD6D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D4E74-AC35-5049-B344-644B6C2F3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</p:spTree>
    <p:extLst>
      <p:ext uri="{BB962C8B-B14F-4D97-AF65-F5344CB8AC3E}">
        <p14:creationId xmlns:p14="http://schemas.microsoft.com/office/powerpoint/2010/main" val="93216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185206-9CC8-8546-B957-AEB985CC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Sudoku</a:t>
            </a:r>
          </a:p>
        </p:txBody>
      </p:sp>
      <p:pic>
        <p:nvPicPr>
          <p:cNvPr id="10" name="Picture Placeholder 9" descr="Calendar&#10;&#10;Description automatically generated">
            <a:extLst>
              <a:ext uri="{FF2B5EF4-FFF2-40B4-BE49-F238E27FC236}">
                <a16:creationId xmlns:a16="http://schemas.microsoft.com/office/drawing/2014/main" id="{393220A8-2E65-3147-9ED3-CE5269169E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8395" r="26488" b="2231"/>
          <a:stretch/>
        </p:blipFill>
        <p:spPr>
          <a:xfrm>
            <a:off x="6240016" y="454797"/>
            <a:ext cx="4112524" cy="593704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EA509-6C46-6743-ACE2-FF92A82BC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85FA1-99D6-AA45-A568-AA3724AE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193F0-E0D8-7446-8A67-92714904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3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id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20887EED-22CA-4045-B820-356C3573E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22" y="2368107"/>
            <a:ext cx="4308088" cy="430808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7204144-6E87-AD42-9601-E8634C54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Sudoku Rules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42C0F1-F0D9-7249-B9E5-4C0ED6A62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Fill the gaps</a:t>
            </a:r>
          </a:p>
          <a:p>
            <a:r>
              <a:rPr lang="en-GB" dirty="0"/>
              <a:t>Digits 1 to 9 once per…</a:t>
            </a:r>
          </a:p>
          <a:p>
            <a:pPr lvl="1"/>
            <a:r>
              <a:rPr lang="en-GB" dirty="0"/>
              <a:t>3x3 Box</a:t>
            </a:r>
          </a:p>
          <a:p>
            <a:pPr lvl="1"/>
            <a:r>
              <a:rPr lang="en-GB" dirty="0"/>
              <a:t>Row</a:t>
            </a:r>
          </a:p>
          <a:p>
            <a:pPr lvl="1"/>
            <a:r>
              <a:rPr lang="en-GB" dirty="0"/>
              <a:t>Column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6ADC6-9E5F-9C44-B573-62898198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8CE20-F012-D84C-99CB-B88200AE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A24C9-E4E6-E540-A471-00208345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4581D-C7EA-EE47-A7D0-D4D284AF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1" name="Picture Placeholder 9">
            <a:extLst>
              <a:ext uri="{FF2B5EF4-FFF2-40B4-BE49-F238E27FC236}">
                <a16:creationId xmlns:a16="http://schemas.microsoft.com/office/drawing/2014/main" id="{1B98F4F4-41FD-6C46-9AC1-B9A9B189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7" b="377"/>
          <a:stretch/>
        </p:blipFill>
        <p:spPr>
          <a:xfrm>
            <a:off x="845820" y="937260"/>
            <a:ext cx="8915400" cy="4976363"/>
          </a:xfrm>
          <a:prstGeom prst="roundRect">
            <a:avLst>
              <a:gd name="adj" fmla="val 1858"/>
            </a:avLst>
          </a:prstGeom>
        </p:spPr>
      </p:pic>
    </p:spTree>
    <p:extLst>
      <p:ext uri="{BB962C8B-B14F-4D97-AF65-F5344CB8AC3E}">
        <p14:creationId xmlns:p14="http://schemas.microsoft.com/office/powerpoint/2010/main" val="996171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699EB-0A4B-4540-9D2F-6BC1C06E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GB" dirty="0"/>
              <a:t>Sudoku Kata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5063D-10E7-6A4D-A823-CFE160526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GB" dirty="0"/>
              <a:t>Coding practice demonstrating an awfully long method</a:t>
            </a:r>
          </a:p>
          <a:p>
            <a:r>
              <a:rPr lang="en-GB" dirty="0"/>
              <a:t>In C#</a:t>
            </a:r>
          </a:p>
          <a:p>
            <a:pPr lvl="1"/>
            <a:r>
              <a:rPr lang="en-GB" dirty="0"/>
              <a:t>Try to refactor this </a:t>
            </a:r>
            <a:r>
              <a:rPr lang="en-GB" b="1" dirty="0"/>
              <a:t>1000-line long method</a:t>
            </a:r>
          </a:p>
          <a:p>
            <a:pPr lvl="1"/>
            <a:r>
              <a:rPr lang="en-GB" dirty="0">
                <a:hlinkClick r:id="rId3"/>
              </a:rPr>
              <a:t>github.com/zoran-horvat/sudoku-kata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github.com/claremacrae/sudoku-kata</a:t>
            </a:r>
            <a:endParaRPr lang="en-GB" dirty="0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8991E5-AFA5-9045-B951-71D7E73C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54AF6-532D-2340-AF50-9BE28113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Multiply 5">
            <a:extLst>
              <a:ext uri="{FF2B5EF4-FFF2-40B4-BE49-F238E27FC236}">
                <a16:creationId xmlns:a16="http://schemas.microsoft.com/office/drawing/2014/main" id="{060A0E63-E9CC-984D-A4F1-AE50E8DFBA2F}"/>
              </a:ext>
            </a:extLst>
          </p:cNvPr>
          <p:cNvSpPr/>
          <p:nvPr/>
        </p:nvSpPr>
        <p:spPr>
          <a:xfrm>
            <a:off x="1567543" y="0"/>
            <a:ext cx="8670472" cy="7347857"/>
          </a:xfrm>
          <a:prstGeom prst="mathMultiply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47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F677D-D327-9F41-9236-8C67F071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7" name="Picture 6" descr="Screenshot from my ACCU 2021 keynote on refactoring - mainly in C# code">
            <a:extLst>
              <a:ext uri="{FF2B5EF4-FFF2-40B4-BE49-F238E27FC236}">
                <a16:creationId xmlns:a16="http://schemas.microsoft.com/office/drawing/2014/main" id="{E02BE2AB-AE15-264E-9705-7EED5D4E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49" y="1284394"/>
            <a:ext cx="7614339" cy="42830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679DA-BBA8-C44A-8724-32C92AD9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@ClareMacraeUK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F34B2-BB1C-3942-A79B-58760F89350C}"/>
              </a:ext>
            </a:extLst>
          </p:cNvPr>
          <p:cNvSpPr txBox="1"/>
          <p:nvPr/>
        </p:nvSpPr>
        <p:spPr>
          <a:xfrm>
            <a:off x="898902" y="2464230"/>
            <a:ext cx="1751307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/>
              <a:t>Previously…</a:t>
            </a:r>
          </a:p>
        </p:txBody>
      </p:sp>
    </p:spTree>
    <p:extLst>
      <p:ext uri="{BB962C8B-B14F-4D97-AF65-F5344CB8AC3E}">
        <p14:creationId xmlns:p14="http://schemas.microsoft.com/office/powerpoint/2010/main" val="193600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679DA-BBA8-C44A-8724-32C92AD9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F677D-D327-9F41-9236-8C67F071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43066EF5-1B18-1647-B568-149BF157A6AC}"/>
              </a:ext>
            </a:extLst>
          </p:cNvPr>
          <p:cNvSpPr/>
          <p:nvPr/>
        </p:nvSpPr>
        <p:spPr>
          <a:xfrm>
            <a:off x="6183825" y="3580109"/>
            <a:ext cx="4207789" cy="2262752"/>
          </a:xfrm>
          <a:prstGeom prst="wedgeRoundRectCallout">
            <a:avLst>
              <a:gd name="adj1" fmla="val 12132"/>
              <a:gd name="adj2" fmla="val 285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“As a C++ programmer her </a:t>
            </a:r>
            <a:r>
              <a:rPr lang="en-GB" sz="2400" b="1" dirty="0"/>
              <a:t>mostly-C#</a:t>
            </a:r>
            <a:r>
              <a:rPr lang="en-GB" sz="2400" dirty="0"/>
              <a:t> talk</a:t>
            </a:r>
            <a:br>
              <a:rPr lang="en-GB" sz="2400" dirty="0"/>
            </a:br>
            <a:r>
              <a:rPr lang="en-GB" sz="2400" b="1" dirty="0"/>
              <a:t>did nothing for me”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B5134C6-54B1-8B41-B6F3-11B94DD4F0FD}"/>
              </a:ext>
            </a:extLst>
          </p:cNvPr>
          <p:cNvSpPr/>
          <p:nvPr/>
        </p:nvSpPr>
        <p:spPr>
          <a:xfrm>
            <a:off x="3992105" y="598292"/>
            <a:ext cx="4376980" cy="2262752"/>
          </a:xfrm>
          <a:prstGeom prst="wedgeRoundRectCallout">
            <a:avLst>
              <a:gd name="adj1" fmla="val 29443"/>
              <a:gd name="adj2" fmla="val 477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“Leveraging the IDE </a:t>
            </a:r>
            <a:r>
              <a:rPr lang="en-GB" sz="2400" dirty="0"/>
              <a:t>to do </a:t>
            </a:r>
            <a:r>
              <a:rPr lang="en-GB" sz="2400" b="1" dirty="0"/>
              <a:t>more of the grunt work</a:t>
            </a:r>
            <a:r>
              <a:rPr lang="en-GB" sz="2400" dirty="0"/>
              <a:t> of refactoring is definitely something I </a:t>
            </a:r>
            <a:r>
              <a:rPr lang="en-GB" sz="2400" b="1" dirty="0"/>
              <a:t>will be experimenting more </a:t>
            </a:r>
            <a:r>
              <a:rPr lang="en-GB" sz="2400" dirty="0"/>
              <a:t>with”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B4D7072-70F8-814A-ABDA-A4E6DCA622B5}"/>
              </a:ext>
            </a:extLst>
          </p:cNvPr>
          <p:cNvSpPr/>
          <p:nvPr/>
        </p:nvSpPr>
        <p:spPr>
          <a:xfrm>
            <a:off x="896879" y="3581718"/>
            <a:ext cx="4207789" cy="2262752"/>
          </a:xfrm>
          <a:prstGeom prst="wedgeRoundRectCallout">
            <a:avLst>
              <a:gd name="adj1" fmla="val 32390"/>
              <a:gd name="adj2" fmla="val 457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“The </a:t>
            </a:r>
            <a:r>
              <a:rPr lang="en-GB" sz="2400" b="1" dirty="0"/>
              <a:t>C# tooling </a:t>
            </a:r>
            <a:r>
              <a:rPr lang="en-GB" sz="2400" dirty="0"/>
              <a:t>is </a:t>
            </a:r>
            <a:br>
              <a:rPr lang="en-GB" sz="2400" dirty="0"/>
            </a:br>
            <a:r>
              <a:rPr lang="en-GB" sz="2400" b="1" dirty="0"/>
              <a:t>much better </a:t>
            </a:r>
            <a:r>
              <a:rPr lang="en-GB" sz="2400" dirty="0"/>
              <a:t>than</a:t>
            </a:r>
            <a:br>
              <a:rPr lang="en-GB" sz="2400" dirty="0"/>
            </a:br>
            <a:r>
              <a:rPr lang="en-GB" sz="2400" dirty="0"/>
              <a:t> the </a:t>
            </a:r>
            <a:r>
              <a:rPr lang="en-GB" sz="2400" b="1" dirty="0"/>
              <a:t>C++ tooling</a:t>
            </a:r>
            <a:br>
              <a:rPr lang="en-GB" sz="2400" b="1" dirty="0"/>
            </a:br>
            <a:r>
              <a:rPr lang="en-GB" sz="2400" dirty="0"/>
              <a:t>in this regard”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70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388678-BF67-3E4D-ADC0-176D430A6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5C2B2-AAD4-4F4E-BB92-BFA1B722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5D5FB8-C6E6-D447-90B0-CBA42DC9A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671" y="2471981"/>
            <a:ext cx="5067764" cy="339444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FC20669-D28E-6A4B-8D28-211A7C5F6DB1}"/>
              </a:ext>
            </a:extLst>
          </p:cNvPr>
          <p:cNvGrpSpPr/>
          <p:nvPr/>
        </p:nvGrpSpPr>
        <p:grpSpPr>
          <a:xfrm>
            <a:off x="3937260" y="383366"/>
            <a:ext cx="4548063" cy="1409328"/>
            <a:chOff x="2247944" y="391114"/>
            <a:chExt cx="6927051" cy="214651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6293939-F17B-CC43-9E58-F151653E5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47944" y="391114"/>
              <a:ext cx="2146515" cy="214651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00201BC-9319-C943-A408-F327928D3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28480" y="391114"/>
              <a:ext cx="2146515" cy="2146515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4C946B8-0E09-654B-9828-3971E9C10955}"/>
                </a:ext>
              </a:extLst>
            </p:cNvPr>
            <p:cNvSpPr/>
            <p:nvPr/>
          </p:nvSpPr>
          <p:spPr>
            <a:xfrm>
              <a:off x="4971151" y="1106334"/>
              <a:ext cx="1480636" cy="716074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2EAAC530-62F2-114C-B64E-5EE225D0F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92" y="4974956"/>
            <a:ext cx="1850451" cy="8911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F6EA10-7F0C-C149-81C0-3F92159623F2}"/>
              </a:ext>
            </a:extLst>
          </p:cNvPr>
          <p:cNvSpPr txBox="1"/>
          <p:nvPr/>
        </p:nvSpPr>
        <p:spPr>
          <a:xfrm>
            <a:off x="976394" y="1650569"/>
            <a:ext cx="195919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Manually…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E8A370-3622-4140-859D-EC8A70AAFEC4}"/>
              </a:ext>
            </a:extLst>
          </p:cNvPr>
          <p:cNvSpPr txBox="1"/>
          <p:nvPr/>
        </p:nvSpPr>
        <p:spPr>
          <a:xfrm>
            <a:off x="9440011" y="2870472"/>
            <a:ext cx="1762022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Tangible</a:t>
            </a:r>
            <a:b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Premium</a:t>
            </a:r>
            <a:b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Edition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458E4-0D96-B749-B36D-A4DA41529F50}"/>
              </a:ext>
            </a:extLst>
          </p:cNvPr>
          <p:cNvSpPr txBox="1"/>
          <p:nvPr/>
        </p:nvSpPr>
        <p:spPr>
          <a:xfrm>
            <a:off x="9637181" y="5138387"/>
            <a:ext cx="1367683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Much</a:t>
            </a:r>
            <a:b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Manual</a:t>
            </a:r>
            <a:b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Fixing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A5FCC-8216-C54E-8B90-888E1A0C3796}"/>
              </a:ext>
            </a:extLst>
          </p:cNvPr>
          <p:cNvSpPr txBox="1"/>
          <p:nvPr/>
        </p:nvSpPr>
        <p:spPr>
          <a:xfrm>
            <a:off x="1104487" y="3501008"/>
            <a:ext cx="1762022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Tangible</a:t>
            </a:r>
            <a:b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b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Edition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F33E9D7D-46A3-3447-9F86-AAF84DB4B5D2}"/>
              </a:ext>
            </a:extLst>
          </p:cNvPr>
          <p:cNvSpPr/>
          <p:nvPr/>
        </p:nvSpPr>
        <p:spPr>
          <a:xfrm>
            <a:off x="1805553" y="2332495"/>
            <a:ext cx="247973" cy="10599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A69C9F3-BE7E-8A44-95BE-6D94A9DBDB31}"/>
              </a:ext>
            </a:extLst>
          </p:cNvPr>
          <p:cNvSpPr/>
          <p:nvPr/>
        </p:nvSpPr>
        <p:spPr>
          <a:xfrm rot="16200000">
            <a:off x="8620220" y="3003259"/>
            <a:ext cx="247973" cy="10599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8F6A2490-5B73-5741-9073-5E26351171E8}"/>
              </a:ext>
            </a:extLst>
          </p:cNvPr>
          <p:cNvSpPr/>
          <p:nvPr/>
        </p:nvSpPr>
        <p:spPr>
          <a:xfrm>
            <a:off x="10197036" y="4381510"/>
            <a:ext cx="247973" cy="630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3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699EB-0A4B-4540-9D2F-6BC1C06E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GB" dirty="0"/>
              <a:t>Sudoku Kata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5063D-10E7-6A4D-A823-CFE160526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GB" dirty="0"/>
              <a:t>Coding practice demonstrating an awfully long method</a:t>
            </a:r>
          </a:p>
          <a:p>
            <a:r>
              <a:rPr lang="en-GB" dirty="0"/>
              <a:t>In C#</a:t>
            </a:r>
          </a:p>
          <a:p>
            <a:pPr lvl="1"/>
            <a:r>
              <a:rPr lang="en-GB" dirty="0"/>
              <a:t>Try to refactor this </a:t>
            </a:r>
            <a:r>
              <a:rPr lang="en-GB" b="1" dirty="0"/>
              <a:t>1000-line long method</a:t>
            </a:r>
          </a:p>
          <a:p>
            <a:pPr lvl="1"/>
            <a:r>
              <a:rPr lang="en-GB" dirty="0">
                <a:hlinkClick r:id="rId3"/>
              </a:rPr>
              <a:t>github.com/zoran-horvat/sudoku-kata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github.com/claremacrae/sudoku-kata</a:t>
            </a:r>
            <a:endParaRPr lang="en-GB" dirty="0"/>
          </a:p>
          <a:p>
            <a:r>
              <a:rPr lang="en-GB" dirty="0"/>
              <a:t>In C++</a:t>
            </a:r>
          </a:p>
          <a:p>
            <a:pPr lvl="1"/>
            <a:r>
              <a:rPr lang="en-GB" dirty="0"/>
              <a:t>Try to refactor this </a:t>
            </a:r>
            <a:r>
              <a:rPr lang="en-GB" b="1" dirty="0"/>
              <a:t>1200-line long method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github.com/claremacrae/sudoku-kata-cpp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8991E5-AFA5-9045-B951-71D7E73C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54AF6-532D-2340-AF50-9BE28113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Multiply 5">
            <a:extLst>
              <a:ext uri="{FF2B5EF4-FFF2-40B4-BE49-F238E27FC236}">
                <a16:creationId xmlns:a16="http://schemas.microsoft.com/office/drawing/2014/main" id="{E94EE0CF-64D3-2B42-914E-1C89CB7C740D}"/>
              </a:ext>
            </a:extLst>
          </p:cNvPr>
          <p:cNvSpPr/>
          <p:nvPr/>
        </p:nvSpPr>
        <p:spPr>
          <a:xfrm>
            <a:off x="1567543" y="0"/>
            <a:ext cx="8670472" cy="7347857"/>
          </a:xfrm>
          <a:prstGeom prst="mathMultiply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9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BBAB-64F0-EB42-A0FD-D925DE1D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97B07-D52B-DB4B-807C-AA0F0B676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Add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38870-95D1-5747-9C3E-01BB42B9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77D64-97C9-4E43-ABFC-8BEFFBB3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9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9A286-9ED3-C340-A922-D24FB263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A2300-8668-2F4E-ABA9-FABAABA7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A1064-0E49-7A4D-A4DC-1BD1AEF5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99" y="1224501"/>
            <a:ext cx="11102602" cy="48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7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Freeform: Shape 49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2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68C07-4273-6A45-82A3-B94F6E46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Clare Macrae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D13B8CC-3909-104C-9F8C-300926C48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0" r="19359" b="-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63" name="Rectangle 53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Oval 55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ADF9CD-3162-CA42-9D5C-BE400F314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C++ &gt;20 years</a:t>
            </a:r>
          </a:p>
          <a:p>
            <a:r>
              <a:rPr lang="en-GB" dirty="0">
                <a:solidFill>
                  <a:schemeClr val="tx1"/>
                </a:solidFill>
              </a:rPr>
              <a:t>Chemistry</a:t>
            </a:r>
          </a:p>
          <a:p>
            <a:r>
              <a:rPr lang="en-GB" dirty="0">
                <a:solidFill>
                  <a:schemeClr val="tx1"/>
                </a:solidFill>
              </a:rPr>
              <a:t>Approval Tests for C++</a:t>
            </a:r>
          </a:p>
          <a:p>
            <a:r>
              <a:rPr lang="en-GB" dirty="0">
                <a:solidFill>
                  <a:schemeClr val="tx1"/>
                </a:solidFill>
              </a:rPr>
              <a:t>Legacy Code, Testing, Refactoring</a:t>
            </a:r>
          </a:p>
          <a:p>
            <a:r>
              <a:rPr lang="en-GB" dirty="0">
                <a:solidFill>
                  <a:schemeClr val="tx1"/>
                </a:solidFill>
              </a:rPr>
              <a:t>Clare Macrae Consulting Ltd</a:t>
            </a:r>
          </a:p>
          <a:p>
            <a:r>
              <a:rPr lang="en-GB" sz="1600" dirty="0">
                <a:solidFill>
                  <a:schemeClr val="tx1"/>
                </a:solidFill>
              </a:rPr>
              <a:t>clare@claremacrae.co.uk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4CF18-3636-3045-86DD-571F1179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45D95-DFA7-3143-8E8A-D18FE08A5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@ClareMacraeUK</a:t>
            </a:r>
          </a:p>
        </p:txBody>
      </p:sp>
    </p:spTree>
    <p:extLst>
      <p:ext uri="{BB962C8B-B14F-4D97-AF65-F5344CB8AC3E}">
        <p14:creationId xmlns:p14="http://schemas.microsoft.com/office/powerpoint/2010/main" val="2257376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9A286-9ED3-C340-A922-D24FB263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A2300-8668-2F4E-ABA9-FABAABA7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A1064-0E49-7A4D-A4DC-1BD1AEF5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4699" y="1224501"/>
            <a:ext cx="11102602" cy="48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5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9A286-9ED3-C340-A922-D24FB263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A2300-8668-2F4E-ABA9-FABAABA7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A1064-0E49-7A4D-A4DC-1BD1AEF5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4699" y="1224501"/>
            <a:ext cx="11102602" cy="48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9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9A286-9ED3-C340-A922-D24FB263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A2300-8668-2F4E-ABA9-FABAABA7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A1064-0E49-7A4D-A4DC-1BD1AEF5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4699" y="1224501"/>
            <a:ext cx="11102602" cy="48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5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5E18D8-43A7-6D44-862D-AB8C4198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Refactoring:</a:t>
            </a:r>
            <a:br>
              <a:rPr lang="en-GB" dirty="0"/>
            </a:br>
            <a:r>
              <a:rPr lang="en-GB" sz="4800" b="1" dirty="0"/>
              <a:t>Extract</a:t>
            </a:r>
            <a:br>
              <a:rPr lang="en-GB" sz="4800" b="1" dirty="0"/>
            </a:br>
            <a:r>
              <a:rPr lang="en-GB" sz="4800" b="1" dirty="0"/>
              <a:t>Parameter</a:t>
            </a: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D6F4A-3975-964F-AF3A-1B022AEFA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2F801-C058-5C45-8D4C-2ADAC102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3791E-52F2-2841-B8D7-3E2137A76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D71276C8-6054-2940-8BDF-D8AF3A77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33386"/>
            <a:ext cx="5380265" cy="23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Parameter: Step 1…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DFEA0A-FD32-5140-811E-E98DB59FE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C2996D-BE7D-DE4C-83E8-CFF5F7EA6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370"/>
          <a:stretch/>
        </p:blipFill>
        <p:spPr>
          <a:xfrm>
            <a:off x="2490322" y="2510970"/>
            <a:ext cx="7211356" cy="3766459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8AED66B3-F4CB-1842-9EDA-14BE0BA2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57" y="5856514"/>
            <a:ext cx="2253343" cy="10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0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Parameter: Step 2…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16054-5CE3-B042-A4CC-7D224534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282597"/>
            <a:ext cx="8824913" cy="2058106"/>
          </a:xfr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4D7572B1-E388-F645-9BD6-D4D74E0F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57" y="5856514"/>
            <a:ext cx="2253343" cy="10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91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Parameter: Step 3…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3" name="Content Placeholder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CECFE25-3735-C548-A066-2DFB7A299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49" y="2866571"/>
            <a:ext cx="10811703" cy="3164115"/>
          </a:xfr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2180BD26-5177-394A-976E-C88A23E1DE16}"/>
              </a:ext>
            </a:extLst>
          </p:cNvPr>
          <p:cNvSpPr/>
          <p:nvPr/>
        </p:nvSpPr>
        <p:spPr>
          <a:xfrm rot="13500000">
            <a:off x="9681026" y="5157990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7B09A768-6BE8-3640-ABB0-A8B3B6BC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57" y="5856514"/>
            <a:ext cx="2253343" cy="10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0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Parameter: Step 4…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ECFE25-3735-C548-A066-2DFB7A299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90151" y="2866571"/>
            <a:ext cx="10811699" cy="3164115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DBF2CEF-18E6-1B48-8A56-46745183A36E}"/>
              </a:ext>
            </a:extLst>
          </p:cNvPr>
          <p:cNvSpPr/>
          <p:nvPr/>
        </p:nvSpPr>
        <p:spPr>
          <a:xfrm rot="13500000">
            <a:off x="10203539" y="4258104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4A2D7C2-D7AA-2D4C-98A6-8368FB0AD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57" y="5856514"/>
            <a:ext cx="2253343" cy="10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8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Parameter: Step 5…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ECFE25-3735-C548-A066-2DFB7A299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90151" y="2866571"/>
            <a:ext cx="10811699" cy="3164115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A807C21-A717-394E-970D-A854C456D0C6}"/>
              </a:ext>
            </a:extLst>
          </p:cNvPr>
          <p:cNvSpPr/>
          <p:nvPr/>
        </p:nvSpPr>
        <p:spPr>
          <a:xfrm rot="13500000">
            <a:off x="9521368" y="4258105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434197B-92BC-2348-9A5A-66D0136AC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657" y="5856514"/>
            <a:ext cx="2253343" cy="10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11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2602-383A-7E42-9E14-CFFD5DDD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Tests</a:t>
            </a:r>
            <a:r>
              <a:rPr lang="en-GB" dirty="0"/>
              <a:t> now </a:t>
            </a:r>
            <a:r>
              <a:rPr lang="en-GB" b="1" dirty="0"/>
              <a:t>Stable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AF9BEE-BA9F-D740-BC1E-9E9C28B82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26" y="2625272"/>
            <a:ext cx="3402532" cy="3416300"/>
          </a:xfrm>
        </p:spPr>
        <p:txBody>
          <a:bodyPr/>
          <a:lstStyle/>
          <a:p>
            <a:r>
              <a:rPr lang="en-GB" i="1" dirty="0">
                <a:solidFill>
                  <a:srgbClr val="8C8C8C"/>
                </a:solidFill>
              </a:rPr>
              <a:t>// Before adding tests</a:t>
            </a:r>
            <a:br>
              <a:rPr lang="en-GB" dirty="0">
                <a:solidFill>
                  <a:srgbClr val="0033B3"/>
                </a:solidFill>
              </a:rPr>
            </a:br>
            <a:r>
              <a:rPr lang="en-GB" dirty="0">
                <a:solidFill>
                  <a:srgbClr val="0033B3"/>
                </a:solidFill>
              </a:rPr>
              <a:t>class </a:t>
            </a:r>
            <a:r>
              <a:rPr lang="en-GB" dirty="0">
                <a:solidFill>
                  <a:srgbClr val="008080"/>
                </a:solidFill>
              </a:rPr>
              <a:t>Program</a:t>
            </a:r>
            <a:br>
              <a:rPr lang="en-GB" dirty="0">
                <a:solidFill>
                  <a:srgbClr val="008080"/>
                </a:solidFill>
              </a:rPr>
            </a:br>
            <a:r>
              <a:rPr lang="en-GB" dirty="0"/>
              <a:t>{</a:t>
            </a:r>
            <a:br>
              <a:rPr lang="en-GB" dirty="0"/>
            </a:br>
            <a:r>
              <a:rPr lang="en-GB" dirty="0">
                <a:solidFill>
                  <a:srgbClr val="0033B3"/>
                </a:solidFill>
              </a:rPr>
              <a:t>public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33B3"/>
                </a:solidFill>
              </a:rPr>
              <a:t>static void </a:t>
            </a:r>
            <a:r>
              <a:rPr lang="en-GB" dirty="0">
                <a:solidFill>
                  <a:srgbClr val="00627A"/>
                </a:solidFill>
              </a:rPr>
              <a:t>Play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};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B2C48-8D79-CA4E-869A-415C37C8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36B0C-F1F3-374D-B982-2FDF072F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DE282D8-7B9F-8147-9309-75D454B606B2}"/>
              </a:ext>
            </a:extLst>
          </p:cNvPr>
          <p:cNvSpPr txBox="1">
            <a:spLocks/>
          </p:cNvSpPr>
          <p:nvPr/>
        </p:nvSpPr>
        <p:spPr>
          <a:xfrm>
            <a:off x="5653315" y="2625272"/>
            <a:ext cx="598714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rgbClr val="8C8C8C"/>
                </a:solidFill>
              </a:rPr>
              <a:t>// After</a:t>
            </a:r>
            <a:br>
              <a:rPr lang="en-GB" dirty="0">
                <a:solidFill>
                  <a:srgbClr val="0033B3"/>
                </a:solidFill>
              </a:rPr>
            </a:br>
            <a:r>
              <a:rPr lang="en-GB" dirty="0">
                <a:solidFill>
                  <a:srgbClr val="0033B3"/>
                </a:solidFill>
              </a:rPr>
              <a:t>class </a:t>
            </a:r>
            <a:r>
              <a:rPr lang="en-GB" dirty="0">
                <a:solidFill>
                  <a:srgbClr val="008080"/>
                </a:solidFill>
              </a:rPr>
              <a:t>Program</a:t>
            </a:r>
            <a:br>
              <a:rPr lang="en-GB" dirty="0">
                <a:solidFill>
                  <a:srgbClr val="008080"/>
                </a:solidFill>
              </a:rPr>
            </a:br>
            <a:r>
              <a:rPr lang="en-GB" dirty="0"/>
              <a:t>{</a:t>
            </a:r>
            <a:br>
              <a:rPr lang="en-GB" dirty="0"/>
            </a:br>
            <a:r>
              <a:rPr lang="en-GB" dirty="0">
                <a:solidFill>
                  <a:srgbClr val="0033B3"/>
                </a:solidFill>
              </a:rPr>
              <a:t>public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33B3"/>
                </a:solidFill>
              </a:rPr>
              <a:t>static void </a:t>
            </a:r>
            <a:r>
              <a:rPr lang="en-GB" dirty="0">
                <a:solidFill>
                  <a:srgbClr val="00627A"/>
                </a:solidFill>
              </a:rPr>
              <a:t>Play</a:t>
            </a:r>
            <a:r>
              <a:rPr lang="en-GB" dirty="0"/>
              <a:t>(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 err="1">
                <a:solidFill>
                  <a:srgbClr val="371F80"/>
                </a:solidFill>
              </a:rPr>
              <a:t>ostream</a:t>
            </a:r>
            <a:r>
              <a:rPr lang="en-GB" dirty="0"/>
              <a:t>&amp; console,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 err="1">
                <a:solidFill>
                  <a:srgbClr val="008080"/>
                </a:solidFill>
              </a:rPr>
              <a:t>PortableRandomNumberGenerator</a:t>
            </a:r>
            <a:r>
              <a:rPr lang="en-GB" dirty="0"/>
              <a:t>&amp; </a:t>
            </a:r>
            <a:r>
              <a:rPr lang="en-GB" dirty="0" err="1"/>
              <a:t>rng</a:t>
            </a:r>
            <a:r>
              <a:rPr lang="en-GB" dirty="0"/>
              <a:t> );</a:t>
            </a:r>
            <a:br>
              <a:rPr lang="en-GB" dirty="0"/>
            </a:br>
            <a:r>
              <a:rPr lang="en-GB" dirty="0"/>
              <a:t>};</a:t>
            </a:r>
            <a:br>
              <a:rPr lang="en-GB" dirty="0"/>
            </a:br>
            <a:endParaRPr lang="en-GB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51E58001-5EE2-3F40-B736-0F9E0EC358B1}"/>
              </a:ext>
            </a:extLst>
          </p:cNvPr>
          <p:cNvSpPr/>
          <p:nvPr/>
        </p:nvSpPr>
        <p:spPr>
          <a:xfrm>
            <a:off x="5464628" y="4018616"/>
            <a:ext cx="109582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F929D45-8498-3C47-88EC-AD28E2F197B3}"/>
              </a:ext>
            </a:extLst>
          </p:cNvPr>
          <p:cNvSpPr/>
          <p:nvPr/>
        </p:nvSpPr>
        <p:spPr>
          <a:xfrm>
            <a:off x="5464628" y="4323813"/>
            <a:ext cx="109582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3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B25D3E-7724-FD4E-B14C-D953D7D0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Inspire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8BEAE-A180-0A4E-B9E5-65F6382D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AFD2D-34EE-7E40-A583-5196B240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@ClareMacraeUK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E1DEFA3-6964-49B8-9DA4-727AB1CF89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912784"/>
              </p:ext>
            </p:extLst>
          </p:nvPr>
        </p:nvGraphicFramePr>
        <p:xfrm>
          <a:off x="5194301" y="1543577"/>
          <a:ext cx="5726236" cy="4511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7689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320D4A-55A3-AA47-824B-0DE3E9495B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074D216-4F87-E447-951E-7B4984DCC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0654F5-BB6B-834D-85AF-401599059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Approval 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100A6-87EE-5640-B735-58268394E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964" y="2603500"/>
            <a:ext cx="10575561" cy="34163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1F542E"/>
                </a:solidFill>
              </a:rPr>
              <a:t>TEST_CASE</a:t>
            </a:r>
            <a:r>
              <a:rPr lang="en-GB" dirty="0"/>
              <a:t>( </a:t>
            </a:r>
            <a:r>
              <a:rPr lang="en-GB" dirty="0">
                <a:solidFill>
                  <a:srgbClr val="067D17"/>
                </a:solidFill>
              </a:rPr>
              <a:t>"Should do the same thing twice" 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{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 err="1">
                <a:solidFill>
                  <a:srgbClr val="371F80"/>
                </a:solidFill>
              </a:rPr>
              <a:t>stringstream</a:t>
            </a:r>
            <a:r>
              <a:rPr lang="en-GB" dirty="0">
                <a:solidFill>
                  <a:srgbClr val="371F8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console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33B3"/>
                </a:solidFill>
              </a:rPr>
              <a:t>for </a:t>
            </a:r>
            <a:r>
              <a:rPr lang="en-GB" dirty="0"/>
              <a:t>( </a:t>
            </a:r>
            <a:r>
              <a:rPr lang="en-GB" dirty="0">
                <a:solidFill>
                  <a:srgbClr val="0033B3"/>
                </a:solidFill>
              </a:rPr>
              <a:t>int </a:t>
            </a:r>
            <a:r>
              <a:rPr lang="en-GB" dirty="0">
                <a:solidFill>
                  <a:srgbClr val="000000"/>
                </a:solidFill>
              </a:rPr>
              <a:t>seed </a:t>
            </a:r>
            <a:r>
              <a:rPr lang="en-GB" dirty="0"/>
              <a:t>= </a:t>
            </a:r>
            <a:r>
              <a:rPr lang="en-GB" dirty="0">
                <a:solidFill>
                  <a:srgbClr val="1750EB"/>
                </a:solidFill>
              </a:rPr>
              <a:t>0</a:t>
            </a:r>
            <a:r>
              <a:rPr lang="en-GB" dirty="0"/>
              <a:t>; </a:t>
            </a:r>
            <a:r>
              <a:rPr lang="en-GB" dirty="0">
                <a:solidFill>
                  <a:srgbClr val="000000"/>
                </a:solidFill>
              </a:rPr>
              <a:t>seed </a:t>
            </a:r>
            <a:r>
              <a:rPr lang="en-GB" dirty="0"/>
              <a:t>&lt; </a:t>
            </a:r>
            <a:r>
              <a:rPr lang="en-GB" dirty="0">
                <a:solidFill>
                  <a:srgbClr val="1750EB"/>
                </a:solidFill>
              </a:rPr>
              <a:t>10</a:t>
            </a:r>
            <a:r>
              <a:rPr lang="en-GB" dirty="0"/>
              <a:t>; </a:t>
            </a:r>
            <a:r>
              <a:rPr lang="en-GB" dirty="0">
                <a:solidFill>
                  <a:srgbClr val="000000"/>
                </a:solidFill>
              </a:rPr>
              <a:t>seed</a:t>
            </a:r>
            <a:r>
              <a:rPr lang="en-GB" dirty="0"/>
              <a:t>++ )</a:t>
            </a:r>
            <a:br>
              <a:rPr lang="en-GB" dirty="0"/>
            </a:br>
            <a:r>
              <a:rPr lang="en-GB" dirty="0"/>
              <a:t>    {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>
                <a:solidFill>
                  <a:srgbClr val="000000"/>
                </a:solidFill>
              </a:rPr>
              <a:t>console </a:t>
            </a:r>
            <a:r>
              <a:rPr lang="en-GB" dirty="0">
                <a:solidFill>
                  <a:srgbClr val="008080"/>
                </a:solidFill>
              </a:rPr>
              <a:t>&lt;&lt; </a:t>
            </a:r>
            <a:r>
              <a:rPr lang="en-GB" dirty="0">
                <a:solidFill>
                  <a:srgbClr val="067D17"/>
                </a:solidFill>
              </a:rPr>
              <a:t>"&gt;&gt;&gt;&gt;&gt;&gt;&gt;&gt;&gt;&gt;&gt;&gt;&gt;&gt;&gt;&gt;&gt;&gt;&gt;&gt;&gt; Output with seed: " </a:t>
            </a:r>
            <a:r>
              <a:rPr lang="en-GB" dirty="0">
                <a:solidFill>
                  <a:srgbClr val="008080"/>
                </a:solidFill>
              </a:rPr>
              <a:t>&lt;&lt; </a:t>
            </a:r>
            <a:r>
              <a:rPr lang="en-GB" dirty="0">
                <a:solidFill>
                  <a:srgbClr val="000000"/>
                </a:solidFill>
              </a:rPr>
              <a:t>seed </a:t>
            </a:r>
            <a:r>
              <a:rPr lang="en-GB" dirty="0">
                <a:solidFill>
                  <a:srgbClr val="008080"/>
                </a:solidFill>
              </a:rPr>
              <a:t>&lt;&lt; </a:t>
            </a:r>
            <a:r>
              <a:rPr lang="en-GB" dirty="0">
                <a:solidFill>
                  <a:srgbClr val="067D17"/>
                </a:solidFill>
              </a:rPr>
              <a:t>'</a:t>
            </a:r>
            <a:r>
              <a:rPr lang="en-GB" dirty="0">
                <a:solidFill>
                  <a:srgbClr val="0037A6"/>
                </a:solidFill>
              </a:rPr>
              <a:t>\n</a:t>
            </a:r>
            <a:r>
              <a:rPr lang="en-GB" dirty="0">
                <a:solidFill>
                  <a:srgbClr val="067D17"/>
                </a:solidFill>
              </a:rPr>
              <a:t>'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 err="1">
                <a:solidFill>
                  <a:srgbClr val="008080"/>
                </a:solidFill>
              </a:rPr>
              <a:t>PortableRandomNumberGenerator</a:t>
            </a:r>
            <a:r>
              <a:rPr lang="en-GB" dirty="0">
                <a:solidFill>
                  <a:srgbClr val="00808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random</a:t>
            </a:r>
            <a:r>
              <a:rPr lang="en-GB" dirty="0"/>
              <a:t>( </a:t>
            </a:r>
            <a:r>
              <a:rPr lang="en-GB" dirty="0">
                <a:solidFill>
                  <a:srgbClr val="000000"/>
                </a:solidFill>
              </a:rPr>
              <a:t>seed 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>
                <a:solidFill>
                  <a:srgbClr val="008080"/>
                </a:solidFill>
              </a:rPr>
              <a:t>Program</a:t>
            </a:r>
            <a:r>
              <a:rPr lang="en-GB" dirty="0"/>
              <a:t>::Play( </a:t>
            </a:r>
            <a:r>
              <a:rPr lang="en-GB" dirty="0">
                <a:solidFill>
                  <a:srgbClr val="000000"/>
                </a:solidFill>
              </a:rPr>
              <a:t>console</a:t>
            </a:r>
            <a:r>
              <a:rPr lang="en-GB" dirty="0"/>
              <a:t>, </a:t>
            </a:r>
            <a:r>
              <a:rPr lang="en-GB" dirty="0">
                <a:solidFill>
                  <a:srgbClr val="000000"/>
                </a:solidFill>
              </a:rPr>
              <a:t>random 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371F80"/>
                </a:solidFill>
              </a:rPr>
              <a:t>Approvals</a:t>
            </a:r>
            <a:r>
              <a:rPr lang="en-GB" dirty="0"/>
              <a:t>::verify( </a:t>
            </a:r>
            <a:r>
              <a:rPr lang="en-GB" dirty="0" err="1">
                <a:solidFill>
                  <a:srgbClr val="000000"/>
                </a:solidFill>
              </a:rPr>
              <a:t>console</a:t>
            </a:r>
            <a:r>
              <a:rPr lang="en-GB" dirty="0" err="1"/>
              <a:t>.str</a:t>
            </a:r>
            <a:r>
              <a:rPr lang="en-GB" dirty="0"/>
              <a:t>() );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9A286-9ED3-C340-A922-D24FB263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A2300-8668-2F4E-ABA9-FABAABA7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570AD8-114C-F747-9BEE-C5DEE049F768}"/>
              </a:ext>
            </a:extLst>
          </p:cNvPr>
          <p:cNvSpPr/>
          <p:nvPr/>
        </p:nvSpPr>
        <p:spPr>
          <a:xfrm>
            <a:off x="772314" y="2587565"/>
            <a:ext cx="5935783" cy="38798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4FF410-EFD4-AF44-8C74-02611789CB03}"/>
              </a:ext>
            </a:extLst>
          </p:cNvPr>
          <p:cNvSpPr/>
          <p:nvPr/>
        </p:nvSpPr>
        <p:spPr>
          <a:xfrm>
            <a:off x="1297984" y="3161070"/>
            <a:ext cx="3438908" cy="3342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1B137C-D001-844A-B8E9-C93DF65E31ED}"/>
              </a:ext>
            </a:extLst>
          </p:cNvPr>
          <p:cNvSpPr/>
          <p:nvPr/>
        </p:nvSpPr>
        <p:spPr>
          <a:xfrm>
            <a:off x="1297984" y="3485535"/>
            <a:ext cx="9541239" cy="1661651"/>
          </a:xfrm>
          <a:prstGeom prst="roundRect">
            <a:avLst>
              <a:gd name="adj" fmla="val 35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35202CB-5180-6642-AEAC-9238E860174D}"/>
              </a:ext>
            </a:extLst>
          </p:cNvPr>
          <p:cNvSpPr/>
          <p:nvPr/>
        </p:nvSpPr>
        <p:spPr>
          <a:xfrm>
            <a:off x="1297984" y="5139223"/>
            <a:ext cx="4548180" cy="28697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28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B2C48-8D79-CA4E-869A-415C37C8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36B0C-F1F3-374D-B982-2FDF072F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F2480-6500-7F4B-8A6E-A5B17F4F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17" y="-60851"/>
            <a:ext cx="12448434" cy="69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08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90017-5A15-6842-BC20-85D6A294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552-756D-BA4A-ACC8-F93BD405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 descr="A picture containing tower&#10;&#10;Description automatically generated">
            <a:extLst>
              <a:ext uri="{FF2B5EF4-FFF2-40B4-BE49-F238E27FC236}">
                <a16:creationId xmlns:a16="http://schemas.microsoft.com/office/drawing/2014/main" id="{033C6A4B-993D-1F42-85F8-2B9476AEE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43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5438615-7FD7-0640-A9DE-C2AB1CA2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Avoid the Refactoring Bottomless Pit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B10DBA1-8D9E-474A-8121-39671A81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Know the </a:t>
            </a:r>
            <a:r>
              <a:rPr lang="en-GB" b="1" dirty="0"/>
              <a:t>Purpose</a:t>
            </a:r>
          </a:p>
          <a:p>
            <a:r>
              <a:rPr lang="en-GB" dirty="0"/>
              <a:t>Particular </a:t>
            </a:r>
            <a:r>
              <a:rPr lang="en-GB" b="1" dirty="0"/>
              <a:t>Bug</a:t>
            </a:r>
            <a:r>
              <a:rPr lang="en-GB" dirty="0"/>
              <a:t>?</a:t>
            </a:r>
          </a:p>
          <a:p>
            <a:r>
              <a:rPr lang="en-GB" dirty="0"/>
              <a:t>Particular </a:t>
            </a:r>
            <a:r>
              <a:rPr lang="en-GB" b="1" dirty="0"/>
              <a:t>Feature</a:t>
            </a:r>
            <a:r>
              <a:rPr lang="en-GB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1560D-CC5E-7242-B43E-E35FB1B5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FFC7A-6F5F-EC40-B0E9-018F9B6D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BBAB-64F0-EB42-A0FD-D925DE1D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97B07-D52B-DB4B-807C-AA0F0B676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5400" dirty="0"/>
              <a:t>Solve puzzles set by others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38870-95D1-5747-9C3E-01BB42B9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77D64-97C9-4E43-ABFC-8BEFFBB3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7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Exclamation mark on a yellow background">
            <a:extLst>
              <a:ext uri="{FF2B5EF4-FFF2-40B4-BE49-F238E27FC236}">
                <a16:creationId xmlns:a16="http://schemas.microsoft.com/office/drawing/2014/main" id="{64C279C7-CFFB-411E-BA0A-6AC1BC609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56" r="-1" b="1440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F89F34-5AB8-3741-9DCE-F73BDD5D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rgbClr val="EBEBEB"/>
                </a:solidFill>
              </a:rPr>
              <a:t>Warning</a:t>
            </a:r>
            <a:r>
              <a:rPr lang="en-US" sz="3400" dirty="0">
                <a:solidFill>
                  <a:srgbClr val="EBEBEB"/>
                </a:solidFill>
              </a:rPr>
              <a:t>: Don’t be tempted to read the code!</a:t>
            </a: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6D0FB6-9A08-5F4C-B970-F317FAA6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228F3-2562-A64B-A2D0-5C59E28B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23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B0973EF-CD3A-0F44-8EEC-158986626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32" y="182880"/>
            <a:ext cx="4190866" cy="56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C479FB26-08EB-3241-A787-76218397D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11" y="182880"/>
            <a:ext cx="4151003" cy="56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63026F24-D48B-A346-9CC8-133E8436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62" y="182880"/>
            <a:ext cx="4190866" cy="56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A33A6D1C-A5DA-BC44-8C7F-570256442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524" y="182880"/>
            <a:ext cx="4111892" cy="56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49DCB8B8-CE71-3240-873A-7CA495220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228" y="182880"/>
            <a:ext cx="4537768" cy="56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20" name="Picture 19" descr="A picture containing table&#10;&#10;Description automatically generated">
            <a:extLst>
              <a:ext uri="{FF2B5EF4-FFF2-40B4-BE49-F238E27FC236}">
                <a16:creationId xmlns:a16="http://schemas.microsoft.com/office/drawing/2014/main" id="{4AED4FAB-28E1-EF42-AAFB-6D6C43745B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4279"/>
          <a:stretch/>
        </p:blipFill>
        <p:spPr>
          <a:xfrm>
            <a:off x="3607742" y="182880"/>
            <a:ext cx="4086496" cy="56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29A803C0-4D75-D140-8F9E-8F5D993533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611" y="182880"/>
            <a:ext cx="4151003" cy="56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614865DE-E18C-B049-8769-B9266F14A2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7324" y="182880"/>
            <a:ext cx="4231501" cy="56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26" name="Picture 25" descr="Table&#10;&#10;Description automatically generated">
            <a:extLst>
              <a:ext uri="{FF2B5EF4-FFF2-40B4-BE49-F238E27FC236}">
                <a16:creationId xmlns:a16="http://schemas.microsoft.com/office/drawing/2014/main" id="{B4FDDBE6-42B2-724F-B61D-6419948CAB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4174" y="182880"/>
            <a:ext cx="4111892" cy="56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58D948DF-87C1-9845-84A6-04F25BFADF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9315"/>
          <a:stretch/>
        </p:blipFill>
        <p:spPr>
          <a:xfrm>
            <a:off x="6114129" y="182880"/>
            <a:ext cx="3998975" cy="56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661F9-32BA-C640-A2BE-0151E2F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12AC0-52B0-934F-8F9E-DCAA3B04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" name="c# lines">
            <a:extLst>
              <a:ext uri="{FF2B5EF4-FFF2-40B4-BE49-F238E27FC236}">
                <a16:creationId xmlns:a16="http://schemas.microsoft.com/office/drawing/2014/main" id="{F586AB69-B98A-A847-9DCE-AABE411E8CC4}"/>
              </a:ext>
            </a:extLst>
          </p:cNvPr>
          <p:cNvSpPr txBox="1"/>
          <p:nvPr/>
        </p:nvSpPr>
        <p:spPr>
          <a:xfrm>
            <a:off x="9749790" y="2971800"/>
            <a:ext cx="208026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dirty="0"/>
              <a:t>1,004 lines</a:t>
            </a:r>
          </a:p>
        </p:txBody>
      </p:sp>
      <p:sp>
        <p:nvSpPr>
          <p:cNvPr id="17" name="c++ lines">
            <a:extLst>
              <a:ext uri="{FF2B5EF4-FFF2-40B4-BE49-F238E27FC236}">
                <a16:creationId xmlns:a16="http://schemas.microsoft.com/office/drawing/2014/main" id="{E81A52F3-6A6D-054E-99F3-A704C01A5349}"/>
              </a:ext>
            </a:extLst>
          </p:cNvPr>
          <p:cNvSpPr txBox="1"/>
          <p:nvPr/>
        </p:nvSpPr>
        <p:spPr>
          <a:xfrm>
            <a:off x="9749790" y="5358656"/>
            <a:ext cx="208026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dirty="0"/>
              <a:t>1,204 lines</a:t>
            </a:r>
          </a:p>
        </p:txBody>
      </p:sp>
      <p:pic>
        <p:nvPicPr>
          <p:cNvPr id="6" name="c++ logo">
            <a:extLst>
              <a:ext uri="{FF2B5EF4-FFF2-40B4-BE49-F238E27FC236}">
                <a16:creationId xmlns:a16="http://schemas.microsoft.com/office/drawing/2014/main" id="{C7D204D5-72B1-1243-A890-8821DE948A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80320" y="4040981"/>
            <a:ext cx="1219200" cy="1219200"/>
          </a:xfrm>
          <a:prstGeom prst="rect">
            <a:avLst/>
          </a:prstGeom>
        </p:spPr>
      </p:pic>
      <p:pic>
        <p:nvPicPr>
          <p:cNvPr id="8" name="c# logo">
            <a:extLst>
              <a:ext uri="{FF2B5EF4-FFF2-40B4-BE49-F238E27FC236}">
                <a16:creationId xmlns:a16="http://schemas.microsoft.com/office/drawing/2014/main" id="{A6FE8E40-4708-F04C-9045-C242BCCB27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80320" y="161925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4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BBAB-64F0-EB42-A0FD-D925DE1D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do with long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97B07-D52B-DB4B-807C-AA0F0B676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dirty="0"/>
              <a:t>Extract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38870-95D1-5747-9C3E-01BB42B9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77D64-97C9-4E43-ABFC-8BEFFBB3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0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5E18D8-43A7-6D44-862D-AB8C4198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Refactoring:</a:t>
            </a:r>
            <a:br>
              <a:rPr lang="en-GB" dirty="0"/>
            </a:br>
            <a:r>
              <a:rPr lang="en-GB" sz="4800" b="1" dirty="0"/>
              <a:t>Extract</a:t>
            </a:r>
            <a:br>
              <a:rPr lang="en-GB" sz="4800" b="1" dirty="0"/>
            </a:br>
            <a:r>
              <a:rPr lang="en-GB" sz="4800" b="1" dirty="0"/>
              <a:t>Method</a:t>
            </a:r>
            <a:br>
              <a:rPr lang="en-GB" sz="4800" b="1" dirty="0"/>
            </a:br>
            <a:r>
              <a:rPr lang="en-GB" sz="4800" dirty="0"/>
              <a:t>Version 1</a:t>
            </a: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D6F4A-3975-964F-AF3A-1B022AEFA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2F801-C058-5C45-8D4C-2ADAC102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3791E-52F2-2841-B8D7-3E2137A76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A8EFBF-32F1-7240-A803-863E5F0B5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6314" y="3108325"/>
            <a:ext cx="5162471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44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Method v1: Step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08282D87-289C-6D49-AD65-6E314AA3E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9994" y="2355741"/>
            <a:ext cx="8286226" cy="3727343"/>
          </a:xfr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E95E49F-79E2-BF43-A589-401A0A8EE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9532" y="6335542"/>
            <a:ext cx="3101504" cy="38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1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F5644A-2781-D74D-AC2F-A3854C16E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Refactoring?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860829-BE43-8C45-944A-AD31E84F5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D5AB9-53A3-E545-96D6-2652E075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42131-50CA-E048-893A-498F84563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7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Method v1: Step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E95E49F-79E2-BF43-A589-401A0A8E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9532" y="6335542"/>
            <a:ext cx="3101504" cy="385310"/>
          </a:xfrm>
          <a:prstGeom prst="rect">
            <a:avLst/>
          </a:prstGeom>
        </p:spPr>
      </p:pic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FC5A1A-E2E2-CE4D-BB99-701214BBD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13529" y="2603500"/>
            <a:ext cx="8109254" cy="3416300"/>
          </a:xfrm>
        </p:spPr>
      </p:pic>
    </p:spTree>
    <p:extLst>
      <p:ext uri="{BB962C8B-B14F-4D97-AF65-F5344CB8AC3E}">
        <p14:creationId xmlns:p14="http://schemas.microsoft.com/office/powerpoint/2010/main" val="723540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Method v1: Step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E95E49F-79E2-BF43-A589-401A0A8E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9532" y="6335542"/>
            <a:ext cx="3101504" cy="385310"/>
          </a:xfrm>
          <a:prstGeom prst="rect">
            <a:avLst/>
          </a:prstGeom>
        </p:spPr>
      </p:pic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B8D501-5BD2-1B45-A169-54D8C79E6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22364" y="2371912"/>
            <a:ext cx="4347273" cy="4282709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A807C21-A717-394E-970D-A854C456D0C6}"/>
              </a:ext>
            </a:extLst>
          </p:cNvPr>
          <p:cNvSpPr/>
          <p:nvPr/>
        </p:nvSpPr>
        <p:spPr>
          <a:xfrm>
            <a:off x="2919090" y="2871007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8831CD8-EE45-AF43-8739-B46DCF4BC50A}"/>
              </a:ext>
            </a:extLst>
          </p:cNvPr>
          <p:cNvSpPr/>
          <p:nvPr/>
        </p:nvSpPr>
        <p:spPr>
          <a:xfrm>
            <a:off x="2919090" y="3501008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45C5F85-0CBD-614D-9531-A131F3F82C4E}"/>
              </a:ext>
            </a:extLst>
          </p:cNvPr>
          <p:cNvSpPr/>
          <p:nvPr/>
        </p:nvSpPr>
        <p:spPr>
          <a:xfrm rot="8100000">
            <a:off x="7794440" y="5914779"/>
            <a:ext cx="54995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82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Surround with { 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E95E49F-79E2-BF43-A589-401A0A8E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9532" y="6335542"/>
            <a:ext cx="3101504" cy="385310"/>
          </a:xfrm>
          <a:prstGeom prst="rect">
            <a:avLst/>
          </a:prstGeom>
        </p:spPr>
      </p:pic>
      <p:pic>
        <p:nvPicPr>
          <p:cNvPr id="9" name="Content Placeholder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61F5185-5987-3244-9685-F2EED61F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97632" y="2433234"/>
            <a:ext cx="9396736" cy="3541330"/>
          </a:xfr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035CEE25-E151-2846-960E-8FB08F3F904F}"/>
              </a:ext>
            </a:extLst>
          </p:cNvPr>
          <p:cNvSpPr/>
          <p:nvPr/>
        </p:nvSpPr>
        <p:spPr>
          <a:xfrm>
            <a:off x="268880" y="5422797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62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Independent copy of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E95E49F-79E2-BF43-A589-401A0A8E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9532" y="6335542"/>
            <a:ext cx="3101504" cy="385310"/>
          </a:xfrm>
          <a:prstGeom prst="rect">
            <a:avLst/>
          </a:prstGeom>
        </p:spPr>
      </p:pic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C0348D-2D59-E74C-A540-B66C5A9CE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9252" y="2501620"/>
            <a:ext cx="11233496" cy="3325742"/>
          </a:xfrm>
        </p:spPr>
      </p:pic>
    </p:spTree>
    <p:extLst>
      <p:ext uri="{BB962C8B-B14F-4D97-AF65-F5344CB8AC3E}">
        <p14:creationId xmlns:p14="http://schemas.microsoft.com/office/powerpoint/2010/main" val="2951467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5E18D8-43A7-6D44-862D-AB8C4198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Refactoring:</a:t>
            </a:r>
            <a:br>
              <a:rPr lang="en-GB" dirty="0"/>
            </a:br>
            <a:r>
              <a:rPr lang="en-GB" sz="4800" b="1" dirty="0"/>
              <a:t>Extract</a:t>
            </a:r>
            <a:br>
              <a:rPr lang="en-GB" sz="4800" b="1" dirty="0"/>
            </a:br>
            <a:r>
              <a:rPr lang="en-GB" sz="4800" b="1" dirty="0"/>
              <a:t>Method</a:t>
            </a:r>
            <a:br>
              <a:rPr lang="en-GB" sz="4800" b="1" dirty="0"/>
            </a:br>
            <a:r>
              <a:rPr lang="en-GB" sz="4800" dirty="0"/>
              <a:t>Version 2</a:t>
            </a:r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2F801-C058-5C45-8D4C-2ADAC102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3791E-52F2-2841-B8D7-3E2137A76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A8EFBF-32F1-7240-A803-863E5F0B5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4320" y="2183112"/>
            <a:ext cx="5158044" cy="640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4F57A91-1CD5-4842-AD37-C02379EAE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0914" y="3246218"/>
            <a:ext cx="2405337" cy="53187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C19B88-C744-BD43-A767-EF2A63F83561}"/>
              </a:ext>
            </a:extLst>
          </p:cNvPr>
          <p:cNvGrpSpPr/>
          <p:nvPr/>
        </p:nvGrpSpPr>
        <p:grpSpPr>
          <a:xfrm>
            <a:off x="6647909" y="4200397"/>
            <a:ext cx="4324891" cy="738323"/>
            <a:chOff x="6647909" y="5283845"/>
            <a:chExt cx="4324891" cy="738323"/>
          </a:xfrm>
        </p:grpSpPr>
        <p:pic>
          <p:nvPicPr>
            <p:cNvPr id="3" name="Picture 2" descr="Logo, icon&#10;&#10;Description automatically generated">
              <a:extLst>
                <a:ext uri="{FF2B5EF4-FFF2-40B4-BE49-F238E27FC236}">
                  <a16:creationId xmlns:a16="http://schemas.microsoft.com/office/drawing/2014/main" id="{06E4C185-E5B1-794F-9B7C-372452CA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7909" y="5283845"/>
              <a:ext cx="738323" cy="7383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79F86C-97B0-FB41-ACD7-A18DFF954186}"/>
                </a:ext>
              </a:extLst>
            </p:cNvPr>
            <p:cNvSpPr txBox="1"/>
            <p:nvPr/>
          </p:nvSpPr>
          <p:spPr>
            <a:xfrm>
              <a:off x="7446935" y="5299063"/>
              <a:ext cx="35258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/>
                <a:t>Visual Assist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672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Method v2: </a:t>
            </a:r>
            <a:r>
              <a:rPr lang="en-GB" dirty="0"/>
              <a:t>ReSharper C++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E95E49F-79E2-BF43-A589-401A0A8E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9532" y="6335542"/>
            <a:ext cx="3101504" cy="385310"/>
          </a:xfrm>
          <a:prstGeom prst="rect">
            <a:avLst/>
          </a:prstGeom>
        </p:spPr>
      </p:pic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2525724-85AA-994C-8FF6-F50D4DAA3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34246" y="2371024"/>
            <a:ext cx="4123509" cy="4208008"/>
          </a:xfrm>
        </p:spPr>
      </p:pic>
    </p:spTree>
    <p:extLst>
      <p:ext uri="{BB962C8B-B14F-4D97-AF65-F5344CB8AC3E}">
        <p14:creationId xmlns:p14="http://schemas.microsoft.com/office/powerpoint/2010/main" val="1115455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Method v2: </a:t>
            </a:r>
            <a:r>
              <a:rPr lang="en-GB" dirty="0"/>
              <a:t>ReSharper C++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E95E49F-79E2-BF43-A589-401A0A8E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9532" y="6335542"/>
            <a:ext cx="3101504" cy="385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66EE8-17E9-974E-97A9-679C01397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17" y="2828441"/>
            <a:ext cx="4621938" cy="3308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A91145-CF18-0A49-9A37-8727839FF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585" y="2828441"/>
            <a:ext cx="6095663" cy="15653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7BF9C3-7D23-314B-ADDC-6DA59F1FB095}"/>
              </a:ext>
            </a:extLst>
          </p:cNvPr>
          <p:cNvSpPr txBox="1"/>
          <p:nvPr/>
        </p:nvSpPr>
        <p:spPr>
          <a:xfrm>
            <a:off x="570117" y="2448732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Program.h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ECA40-4EA3-3E46-AFDE-DF2808B76A1D}"/>
              </a:ext>
            </a:extLst>
          </p:cNvPr>
          <p:cNvSpPr txBox="1"/>
          <p:nvPr/>
        </p:nvSpPr>
        <p:spPr>
          <a:xfrm>
            <a:off x="10042901" y="2448732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Program.cpp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EDB4-6FF6-9045-AE3A-CB395965CAC8}"/>
              </a:ext>
            </a:extLst>
          </p:cNvPr>
          <p:cNvSpPr txBox="1"/>
          <p:nvPr/>
        </p:nvSpPr>
        <p:spPr>
          <a:xfrm>
            <a:off x="8934773" y="5036949"/>
            <a:ext cx="1007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79A3B-8AE9-8F4D-8DB5-33424D48B5DC}"/>
              </a:ext>
            </a:extLst>
          </p:cNvPr>
          <p:cNvSpPr txBox="1"/>
          <p:nvPr/>
        </p:nvSpPr>
        <p:spPr>
          <a:xfrm>
            <a:off x="10084580" y="5036949"/>
            <a:ext cx="1007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6984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Method v2: </a:t>
            </a:r>
            <a:r>
              <a:rPr lang="en-GB" dirty="0"/>
              <a:t>CLion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042F7B2-F7A1-D741-9EB8-EAA772974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9279" y="6335686"/>
            <a:ext cx="1585670" cy="350627"/>
          </a:xfrm>
          <a:prstGeom prst="rect">
            <a:avLst/>
          </a:prstGeom>
        </p:spPr>
      </p:pic>
      <p:pic>
        <p:nvPicPr>
          <p:cNvPr id="13" name="Content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E9B1A8-DB3A-514C-904A-05DDDE889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80046" y="1766589"/>
            <a:ext cx="4031908" cy="4758749"/>
          </a:xfrm>
        </p:spPr>
      </p:pic>
    </p:spTree>
    <p:extLst>
      <p:ext uri="{BB962C8B-B14F-4D97-AF65-F5344CB8AC3E}">
        <p14:creationId xmlns:p14="http://schemas.microsoft.com/office/powerpoint/2010/main" val="1118529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Method v2: </a:t>
            </a:r>
            <a:r>
              <a:rPr lang="en-GB" dirty="0"/>
              <a:t>CLion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042F7B2-F7A1-D741-9EB8-EAA772974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9279" y="6335686"/>
            <a:ext cx="1585670" cy="350627"/>
          </a:xfrm>
          <a:prstGeom prst="rect">
            <a:avLst/>
          </a:prstGeom>
        </p:spPr>
      </p:pic>
      <p:pic>
        <p:nvPicPr>
          <p:cNvPr id="18" name="header body">
            <a:extLst>
              <a:ext uri="{FF2B5EF4-FFF2-40B4-BE49-F238E27FC236}">
                <a16:creationId xmlns:a16="http://schemas.microsoft.com/office/drawing/2014/main" id="{DD20C485-9E32-6B41-BA75-1E421967C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31" y="3012780"/>
            <a:ext cx="4775348" cy="2194651"/>
          </a:xfrm>
          <a:prstGeom prst="rect">
            <a:avLst/>
          </a:prstGeom>
        </p:spPr>
      </p:pic>
      <p:sp>
        <p:nvSpPr>
          <p:cNvPr id="14" name="header name">
            <a:extLst>
              <a:ext uri="{FF2B5EF4-FFF2-40B4-BE49-F238E27FC236}">
                <a16:creationId xmlns:a16="http://schemas.microsoft.com/office/drawing/2014/main" id="{B89C4E66-ABD7-3A44-AE2F-DD2D0A3811CC}"/>
              </a:ext>
            </a:extLst>
          </p:cNvPr>
          <p:cNvSpPr txBox="1"/>
          <p:nvPr/>
        </p:nvSpPr>
        <p:spPr>
          <a:xfrm>
            <a:off x="570117" y="2448732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Program.h</a:t>
            </a:r>
            <a:endParaRPr lang="en-GB" dirty="0"/>
          </a:p>
        </p:txBody>
      </p:sp>
      <p:sp>
        <p:nvSpPr>
          <p:cNvPr id="17" name="cpp name">
            <a:extLst>
              <a:ext uri="{FF2B5EF4-FFF2-40B4-BE49-F238E27FC236}">
                <a16:creationId xmlns:a16="http://schemas.microsoft.com/office/drawing/2014/main" id="{FB19E64A-81E3-AA4A-8115-A8AAC4AACDAE}"/>
              </a:ext>
            </a:extLst>
          </p:cNvPr>
          <p:cNvSpPr txBox="1"/>
          <p:nvPr/>
        </p:nvSpPr>
        <p:spPr>
          <a:xfrm>
            <a:off x="10042901" y="2448732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Program.cpp</a:t>
            </a:r>
            <a:endParaRPr lang="en-GB" dirty="0"/>
          </a:p>
        </p:txBody>
      </p:sp>
      <p:pic>
        <p:nvPicPr>
          <p:cNvPr id="8" name="cpp body">
            <a:extLst>
              <a:ext uri="{FF2B5EF4-FFF2-40B4-BE49-F238E27FC236}">
                <a16:creationId xmlns:a16="http://schemas.microsoft.com/office/drawing/2014/main" id="{BBF99B3D-8375-8F4B-AEA4-3A7A8AA50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108" y="3012780"/>
            <a:ext cx="5881392" cy="2696189"/>
          </a:xfrm>
          <a:prstGeom prst="rect">
            <a:avLst/>
          </a:prstGeom>
        </p:spPr>
      </p:pic>
      <p:sp>
        <p:nvSpPr>
          <p:cNvPr id="20" name="header 1st arrow">
            <a:extLst>
              <a:ext uri="{FF2B5EF4-FFF2-40B4-BE49-F238E27FC236}">
                <a16:creationId xmlns:a16="http://schemas.microsoft.com/office/drawing/2014/main" id="{D8431E8B-6040-D64F-964F-328CDFDE6340}"/>
              </a:ext>
            </a:extLst>
          </p:cNvPr>
          <p:cNvSpPr/>
          <p:nvPr/>
        </p:nvSpPr>
        <p:spPr>
          <a:xfrm>
            <a:off x="1811207" y="4292671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pp 1st arrow">
            <a:extLst>
              <a:ext uri="{FF2B5EF4-FFF2-40B4-BE49-F238E27FC236}">
                <a16:creationId xmlns:a16="http://schemas.microsoft.com/office/drawing/2014/main" id="{D1707A20-5849-0449-AE24-F96FDA90BD75}"/>
              </a:ext>
            </a:extLst>
          </p:cNvPr>
          <p:cNvSpPr/>
          <p:nvPr/>
        </p:nvSpPr>
        <p:spPr>
          <a:xfrm>
            <a:off x="7423140" y="4213831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7FA03D-1126-E34F-B8EB-A84DD3472664}"/>
              </a:ext>
            </a:extLst>
          </p:cNvPr>
          <p:cNvSpPr txBox="1"/>
          <p:nvPr/>
        </p:nvSpPr>
        <p:spPr>
          <a:xfrm>
            <a:off x="7741402" y="5842861"/>
            <a:ext cx="743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94E512-71F3-F24D-90B3-F8D9EE4C8A50}"/>
              </a:ext>
            </a:extLst>
          </p:cNvPr>
          <p:cNvSpPr txBox="1"/>
          <p:nvPr/>
        </p:nvSpPr>
        <p:spPr>
          <a:xfrm>
            <a:off x="8619989" y="5866108"/>
            <a:ext cx="743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❌</a:t>
            </a:r>
          </a:p>
        </p:txBody>
      </p:sp>
      <p:sp>
        <p:nvSpPr>
          <p:cNvPr id="15" name="header - 2nd arrow">
            <a:extLst>
              <a:ext uri="{FF2B5EF4-FFF2-40B4-BE49-F238E27FC236}">
                <a16:creationId xmlns:a16="http://schemas.microsoft.com/office/drawing/2014/main" id="{1A8E017F-8DD6-9340-948C-5282A7DD628C}"/>
              </a:ext>
            </a:extLst>
          </p:cNvPr>
          <p:cNvSpPr/>
          <p:nvPr/>
        </p:nvSpPr>
        <p:spPr>
          <a:xfrm>
            <a:off x="1811207" y="4493482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pp 2nd arrow">
            <a:extLst>
              <a:ext uri="{FF2B5EF4-FFF2-40B4-BE49-F238E27FC236}">
                <a16:creationId xmlns:a16="http://schemas.microsoft.com/office/drawing/2014/main" id="{6ED1F879-8923-5542-827F-6F83782A5905}"/>
              </a:ext>
            </a:extLst>
          </p:cNvPr>
          <p:cNvSpPr/>
          <p:nvPr/>
        </p:nvSpPr>
        <p:spPr>
          <a:xfrm>
            <a:off x="7423140" y="4401389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pp 3rd arrow">
            <a:extLst>
              <a:ext uri="{FF2B5EF4-FFF2-40B4-BE49-F238E27FC236}">
                <a16:creationId xmlns:a16="http://schemas.microsoft.com/office/drawing/2014/main" id="{F350406F-FC7D-6847-8402-90D058F310A1}"/>
              </a:ext>
            </a:extLst>
          </p:cNvPr>
          <p:cNvSpPr/>
          <p:nvPr/>
        </p:nvSpPr>
        <p:spPr>
          <a:xfrm>
            <a:off x="5591944" y="5056156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pp 0th arrow">
            <a:extLst>
              <a:ext uri="{FF2B5EF4-FFF2-40B4-BE49-F238E27FC236}">
                <a16:creationId xmlns:a16="http://schemas.microsoft.com/office/drawing/2014/main" id="{6F65EF03-7857-2747-8A12-49F86911DBD3}"/>
              </a:ext>
            </a:extLst>
          </p:cNvPr>
          <p:cNvSpPr/>
          <p:nvPr/>
        </p:nvSpPr>
        <p:spPr>
          <a:xfrm rot="12600000">
            <a:off x="9781929" y="3566659"/>
            <a:ext cx="102325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1" grpId="0" animBg="1"/>
      <p:bldP spid="22" grpId="0"/>
      <p:bldP spid="23" grpId="0"/>
      <p:bldP spid="15" grpId="0" animBg="1"/>
      <p:bldP spid="19" grpId="0" animBg="1"/>
      <p:bldP spid="24" grpId="0" animBg="1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553-FC68-A547-A6BA-C0E4F01D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Extract Method v2: </a:t>
            </a:r>
            <a:r>
              <a:rPr lang="en-GB" dirty="0"/>
              <a:t>Visual Assist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BE518-44DF-5441-ACD1-347E1336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8BF55-2846-A04A-9938-84B3635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94E512-71F3-F24D-90B3-F8D9EE4C8A50}"/>
              </a:ext>
            </a:extLst>
          </p:cNvPr>
          <p:cNvSpPr txBox="1"/>
          <p:nvPr/>
        </p:nvSpPr>
        <p:spPr>
          <a:xfrm>
            <a:off x="8945454" y="3392488"/>
            <a:ext cx="18181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/>
              <a:t>❌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424BD7-3AAF-6549-AA1B-A523245F0C2E}"/>
              </a:ext>
            </a:extLst>
          </p:cNvPr>
          <p:cNvGrpSpPr/>
          <p:nvPr/>
        </p:nvGrpSpPr>
        <p:grpSpPr>
          <a:xfrm>
            <a:off x="9539208" y="5850609"/>
            <a:ext cx="3564610" cy="712923"/>
            <a:chOff x="6647909" y="5283845"/>
            <a:chExt cx="4278386" cy="738323"/>
          </a:xfrm>
        </p:grpSpPr>
        <p:pic>
          <p:nvPicPr>
            <p:cNvPr id="19" name="Picture 18" descr="Logo, icon&#10;&#10;Description automatically generated">
              <a:extLst>
                <a:ext uri="{FF2B5EF4-FFF2-40B4-BE49-F238E27FC236}">
                  <a16:creationId xmlns:a16="http://schemas.microsoft.com/office/drawing/2014/main" id="{045F8BE4-8F0A-4441-B9C9-CD6C6B65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7909" y="5283845"/>
              <a:ext cx="738323" cy="73832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E62E3F-A088-C544-A71C-3509B0C7D008}"/>
                </a:ext>
              </a:extLst>
            </p:cNvPr>
            <p:cNvSpPr txBox="1"/>
            <p:nvPr/>
          </p:nvSpPr>
          <p:spPr>
            <a:xfrm>
              <a:off x="7400430" y="5411416"/>
              <a:ext cx="3525865" cy="56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Visual Assist</a:t>
              </a:r>
            </a:p>
          </p:txBody>
        </p:sp>
      </p:grp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1431B3-C7A7-EB44-9054-B6C77AB13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433" y="2832508"/>
            <a:ext cx="4519908" cy="24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FA1D53A-9043-8640-ACB0-CC134BF8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GB" sz="3300">
                <a:solidFill>
                  <a:srgbClr val="EBEBEB"/>
                </a:solidFill>
              </a:rPr>
              <a:t>What is Refactoring?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F18F2-55DD-9A47-A2A0-AEEDBE74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704AF-B3B1-5B41-9667-60C01469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@ClareMacraeUK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6E2F6FE7-08B3-408A-82F6-DCBF01EF4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525436"/>
              </p:ext>
            </p:extLst>
          </p:nvPr>
        </p:nvGraphicFramePr>
        <p:xfrm>
          <a:off x="5194301" y="1444978"/>
          <a:ext cx="5857522" cy="460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4152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55F9D8-2516-5A4D-85C6-30EE243680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46807E4-EDD7-6049-A4A1-3A749C820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99E2D0B-A098-3242-97AF-6BC37F25D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90B21C-41A4-0243-8A3A-694BBA156B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A83B81D-AD7C-D440-801A-2F59D9640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F207ABA-9EDF-8745-A511-4BD6F07EE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lvl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86F402-D07A-F147-AB46-CBABB998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C2684C-9631-AC42-8763-62A96DFB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ECD19F4-9D62-3A4D-9F73-BB9E37AF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714" y="632166"/>
            <a:ext cx="3101504" cy="385310"/>
          </a:xfrm>
          <a:prstGeom prst="rect">
            <a:avLst/>
          </a:prstGeom>
        </p:spPr>
      </p:pic>
      <p:pic>
        <p:nvPicPr>
          <p:cNvPr id="5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D2E11F-EA66-634E-A303-AF4C31B23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82" y="1247397"/>
            <a:ext cx="4985768" cy="5087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5B9CA0E-33DD-9744-B6CA-E44E4A680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728" y="632166"/>
            <a:ext cx="1585670" cy="350627"/>
          </a:xfrm>
          <a:prstGeom prst="rect">
            <a:avLst/>
          </a:prstGeom>
        </p:spPr>
      </p:pic>
      <p:pic>
        <p:nvPicPr>
          <p:cNvPr id="7" name="Content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D98185-1272-2541-82C8-5378E0BF2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8732" y="1247397"/>
            <a:ext cx="4307662" cy="50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08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5E18D8-43A7-6D44-862D-AB8C4198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Refactoring:</a:t>
            </a:r>
            <a:br>
              <a:rPr lang="en-GB" dirty="0"/>
            </a:br>
            <a:r>
              <a:rPr lang="en-GB" sz="4800" b="1" dirty="0"/>
              <a:t>Extract</a:t>
            </a:r>
            <a:br>
              <a:rPr lang="en-GB" sz="4800" b="1" dirty="0"/>
            </a:br>
            <a:r>
              <a:rPr lang="en-GB" sz="4800" b="1" dirty="0"/>
              <a:t>Method</a:t>
            </a:r>
            <a:br>
              <a:rPr lang="en-GB" sz="4800" b="1" dirty="0"/>
            </a:br>
            <a:r>
              <a:rPr lang="en-GB" sz="4800" dirty="0"/>
              <a:t>Version 3</a:t>
            </a:r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2F801-C058-5C45-8D4C-2ADAC102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3791E-52F2-2841-B8D7-3E2137A76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9F86C-97B0-FB41-ACD7-A18DFF954186}"/>
              </a:ext>
            </a:extLst>
          </p:cNvPr>
          <p:cNvSpPr txBox="1"/>
          <p:nvPr/>
        </p:nvSpPr>
        <p:spPr>
          <a:xfrm>
            <a:off x="6692794" y="3044280"/>
            <a:ext cx="4986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Manually &amp; safely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58447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CF54-9543-D741-9E18-252736FA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Awareness: “</a:t>
            </a:r>
            <a:r>
              <a:rPr lang="en-GB" b="1" dirty="0"/>
              <a:t>Provable Refactorings</a:t>
            </a:r>
            <a:r>
              <a:rPr lang="en-GB" dirty="0"/>
              <a:t>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AF8AD-02AE-614D-AB30-E4872AAE0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78" y="2542028"/>
            <a:ext cx="6044985" cy="3416300"/>
          </a:xfrm>
        </p:spPr>
        <p:txBody>
          <a:bodyPr/>
          <a:lstStyle/>
          <a:p>
            <a:r>
              <a:rPr lang="en-GB" dirty="0">
                <a:hlinkClick r:id="rId2"/>
              </a:rPr>
              <a:t>github.com/digdeeproots/provable-refactorings/</a:t>
            </a:r>
            <a:endParaRPr lang="en-GB" dirty="0">
              <a:hlinkClick r:id="rId3"/>
            </a:endParaRPr>
          </a:p>
          <a:p>
            <a:pPr lvl="1"/>
            <a:r>
              <a:rPr lang="en-GB" dirty="0"/>
              <a:t>A collection of </a:t>
            </a:r>
            <a:r>
              <a:rPr lang="en-GB" b="1" dirty="0"/>
              <a:t>refactoring recipes </a:t>
            </a:r>
            <a:r>
              <a:rPr lang="en-GB" dirty="0"/>
              <a:t>that are </a:t>
            </a:r>
            <a:r>
              <a:rPr lang="en-GB" b="1" dirty="0"/>
              <a:t>provably safe</a:t>
            </a:r>
            <a:r>
              <a:rPr lang="en-GB" dirty="0"/>
              <a:t>. They never accidentally introduce nor fix a bug, including one that you don't know exists. They </a:t>
            </a:r>
            <a:r>
              <a:rPr lang="en-GB" b="1" dirty="0"/>
              <a:t>maintain all </a:t>
            </a:r>
            <a:r>
              <a:rPr lang="en-GB" b="1" dirty="0" err="1"/>
              <a:t>behavior</a:t>
            </a:r>
            <a:r>
              <a:rPr lang="en-GB" b="1" dirty="0"/>
              <a:t>, including unknown or unspecified </a:t>
            </a:r>
            <a:r>
              <a:rPr lang="en-GB" b="1" dirty="0" err="1"/>
              <a:t>behavior</a:t>
            </a:r>
            <a:r>
              <a:rPr lang="en-GB" dirty="0"/>
              <a:t>. To accomplish this, each recipe is concrete and language-specific.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recipes/core-6/extract-function/</a:t>
            </a:r>
            <a:r>
              <a:rPr lang="en-GB" dirty="0" err="1">
                <a:hlinkClick r:id="rId3"/>
              </a:rPr>
              <a:t>cpp.md</a:t>
            </a:r>
            <a:endParaRPr lang="en-GB" dirty="0"/>
          </a:p>
          <a:p>
            <a:pPr lvl="1"/>
            <a:r>
              <a:rPr lang="en-GB" dirty="0"/>
              <a:t>9 steps</a:t>
            </a:r>
          </a:p>
          <a:p>
            <a:pPr lvl="1"/>
            <a:r>
              <a:rPr lang="en-GB" dirty="0"/>
              <a:t>final step is optional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3C95E7-D049-0A4D-8A84-2BA00DC7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34EEA-557C-0A46-85D9-C17E3CD6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40985-30FE-5D4B-A49F-F9B5495A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710" y="2558783"/>
            <a:ext cx="4000493" cy="4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8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80DC29-C504-8F4E-ABEA-F807AFEC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Per-refactor checklist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E0539-E0EC-764A-8702-F26821436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references?</a:t>
            </a:r>
          </a:p>
          <a:p>
            <a:r>
              <a:rPr lang="en-GB" dirty="0"/>
              <a:t>public/protected/private?</a:t>
            </a:r>
          </a:p>
          <a:p>
            <a:r>
              <a:rPr lang="en-GB" dirty="0"/>
              <a:t>const?</a:t>
            </a:r>
          </a:p>
          <a:p>
            <a:r>
              <a:rPr lang="en-GB" dirty="0"/>
              <a:t>order of methods/fields?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nodiscard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]]</a:t>
            </a:r>
            <a:r>
              <a:rPr lang="en-GB" dirty="0"/>
              <a:t>?</a:t>
            </a:r>
          </a:p>
          <a:p>
            <a:r>
              <a:rPr lang="en-GB" dirty="0"/>
              <a:t>clutter?</a:t>
            </a:r>
          </a:p>
          <a:p>
            <a:pPr lvl="1"/>
            <a:r>
              <a:rPr lang="en-GB" dirty="0"/>
              <a:t>extra variables?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__1::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make_unique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3C95E7-D049-0A4D-8A84-2BA00DC7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34EEA-557C-0A46-85D9-C17E3CD6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2602-383A-7E42-9E14-CFFD5DDD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 Grid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B2C48-8D79-CA4E-869A-415C37C8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36B0C-F1F3-374D-B982-2FDF072F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DD0014C-DCFB-B34F-9594-E33D7CBAA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9E880D"/>
                </a:solidFill>
              </a:rPr>
              <a:t>#pragma </a:t>
            </a:r>
            <a:r>
              <a:rPr lang="en-GB" dirty="0"/>
              <a:t>once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9E880D"/>
                </a:solidFill>
              </a:rPr>
              <a:t>#include </a:t>
            </a:r>
            <a:r>
              <a:rPr lang="en-GB" dirty="0">
                <a:solidFill>
                  <a:srgbClr val="067D17"/>
                </a:solidFill>
              </a:rPr>
              <a:t>&lt;vector&gt;</a:t>
            </a:r>
            <a:br>
              <a:rPr lang="en-GB" dirty="0">
                <a:solidFill>
                  <a:srgbClr val="067D17"/>
                </a:solidFill>
              </a:rPr>
            </a:br>
            <a:br>
              <a:rPr lang="en-GB" dirty="0">
                <a:solidFill>
                  <a:srgbClr val="067D17"/>
                </a:solidFill>
              </a:rPr>
            </a:br>
            <a:r>
              <a:rPr lang="en-GB" dirty="0">
                <a:solidFill>
                  <a:srgbClr val="0033B3"/>
                </a:solidFill>
              </a:rPr>
              <a:t>class </a:t>
            </a:r>
            <a:r>
              <a:rPr lang="en-GB" dirty="0">
                <a:solidFill>
                  <a:srgbClr val="008080"/>
                </a:solidFill>
              </a:rPr>
              <a:t>Grid</a:t>
            </a:r>
            <a:br>
              <a:rPr lang="en-GB" dirty="0">
                <a:solidFill>
                  <a:srgbClr val="008080"/>
                </a:solidFill>
              </a:rPr>
            </a:br>
            <a:r>
              <a:rPr lang="en-GB" dirty="0"/>
              <a:t>{</a:t>
            </a:r>
            <a:br>
              <a:rPr lang="en-GB" dirty="0"/>
            </a:br>
            <a:r>
              <a:rPr lang="en-GB" dirty="0">
                <a:solidFill>
                  <a:srgbClr val="0033B3"/>
                </a:solidFill>
              </a:rPr>
              <a:t>public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>
                <a:solidFill>
                  <a:srgbClr val="008080"/>
                </a:solidFill>
              </a:rPr>
              <a:t>vector</a:t>
            </a:r>
            <a:r>
              <a:rPr lang="en-GB" dirty="0"/>
              <a:t>&lt;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>
                <a:solidFill>
                  <a:srgbClr val="008080"/>
                </a:solidFill>
              </a:rPr>
              <a:t>vector</a:t>
            </a:r>
            <a:r>
              <a:rPr lang="en-GB" dirty="0"/>
              <a:t>&lt;</a:t>
            </a:r>
            <a:r>
              <a:rPr lang="en-GB" dirty="0">
                <a:solidFill>
                  <a:srgbClr val="0033B3"/>
                </a:solidFill>
              </a:rPr>
              <a:t>char</a:t>
            </a:r>
            <a:r>
              <a:rPr lang="en-GB" dirty="0"/>
              <a:t>&gt;&gt; </a:t>
            </a:r>
            <a:r>
              <a:rPr lang="en-GB" dirty="0">
                <a:solidFill>
                  <a:srgbClr val="660E7A"/>
                </a:solidFill>
              </a:rPr>
              <a:t>board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>
                <a:solidFill>
                  <a:srgbClr val="008080"/>
                </a:solidFill>
              </a:rPr>
              <a:t>vector</a:t>
            </a:r>
            <a:r>
              <a:rPr lang="en-GB" dirty="0"/>
              <a:t>&lt;</a:t>
            </a:r>
            <a:r>
              <a:rPr lang="en-GB" dirty="0">
                <a:solidFill>
                  <a:srgbClr val="0033B3"/>
                </a:solidFill>
              </a:rPr>
              <a:t>int</a:t>
            </a:r>
            <a:r>
              <a:rPr lang="en-GB" dirty="0"/>
              <a:t>&gt; </a:t>
            </a:r>
            <a:r>
              <a:rPr lang="en-GB" dirty="0">
                <a:solidFill>
                  <a:srgbClr val="660E7A"/>
                </a:solidFill>
              </a:rPr>
              <a:t>state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>
                <a:solidFill>
                  <a:srgbClr val="008080"/>
                </a:solidFill>
              </a:rPr>
              <a:t>vector</a:t>
            </a:r>
            <a:r>
              <a:rPr lang="en-GB" dirty="0"/>
              <a:t>&lt;</a:t>
            </a:r>
            <a:r>
              <a:rPr lang="en-GB" dirty="0">
                <a:solidFill>
                  <a:srgbClr val="0033B3"/>
                </a:solidFill>
              </a:rPr>
              <a:t>int</a:t>
            </a:r>
            <a:r>
              <a:rPr lang="en-GB" dirty="0"/>
              <a:t>&gt; </a:t>
            </a:r>
            <a:r>
              <a:rPr lang="en-GB" dirty="0" err="1">
                <a:solidFill>
                  <a:srgbClr val="660E7A"/>
                </a:solidFill>
              </a:rPr>
              <a:t>finalState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};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9232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45DF-8232-EA45-9FFC-68C4E588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On-demand String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592A21-42AE-E546-B3B1-E2F490B21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6792" y="2603500"/>
            <a:ext cx="7858417" cy="3416300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>
                <a:solidFill>
                  <a:srgbClr val="371F80"/>
                </a:solidFill>
              </a:rPr>
              <a:t>string </a:t>
            </a:r>
            <a:r>
              <a:rPr lang="en-GB" dirty="0" err="1">
                <a:solidFill>
                  <a:srgbClr val="008080"/>
                </a:solidFill>
              </a:rPr>
              <a:t>GridStringifier</a:t>
            </a:r>
            <a:r>
              <a:rPr lang="en-GB" dirty="0"/>
              <a:t>::</a:t>
            </a:r>
            <a:r>
              <a:rPr lang="en-GB" dirty="0" err="1">
                <a:solidFill>
                  <a:srgbClr val="00627A"/>
                </a:solidFill>
              </a:rPr>
              <a:t>ConvertToString</a:t>
            </a:r>
            <a:r>
              <a:rPr lang="en-GB" dirty="0"/>
              <a:t>( </a:t>
            </a:r>
            <a:r>
              <a:rPr lang="en-GB" dirty="0">
                <a:solidFill>
                  <a:srgbClr val="0033B3"/>
                </a:solidFill>
              </a:rPr>
              <a:t>const 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>
                <a:solidFill>
                  <a:srgbClr val="008080"/>
                </a:solidFill>
              </a:rPr>
              <a:t>vector</a:t>
            </a:r>
            <a:r>
              <a:rPr lang="en-GB" dirty="0"/>
              <a:t>&lt;</a:t>
            </a:r>
            <a:r>
              <a:rPr lang="en-GB" dirty="0">
                <a:solidFill>
                  <a:srgbClr val="0033B3"/>
                </a:solidFill>
              </a:rPr>
              <a:t>int</a:t>
            </a:r>
            <a:r>
              <a:rPr lang="en-GB" dirty="0"/>
              <a:t>&gt;&amp; board )</a:t>
            </a:r>
            <a:br>
              <a:rPr lang="en-GB" dirty="0"/>
            </a:br>
            <a:r>
              <a:rPr lang="en-GB" dirty="0"/>
              <a:t>{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33B3"/>
                </a:solidFill>
              </a:rPr>
              <a:t>const 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>
                <a:solidFill>
                  <a:srgbClr val="371F80"/>
                </a:solidFill>
              </a:rPr>
              <a:t>string </a:t>
            </a:r>
            <a:r>
              <a:rPr lang="en-GB" dirty="0">
                <a:solidFill>
                  <a:srgbClr val="000000"/>
                </a:solidFill>
              </a:rPr>
              <a:t>divider </a:t>
            </a:r>
            <a:r>
              <a:rPr lang="en-GB" dirty="0"/>
              <a:t>= </a:t>
            </a:r>
            <a:r>
              <a:rPr lang="en-GB" dirty="0">
                <a:solidFill>
                  <a:srgbClr val="067D17"/>
                </a:solidFill>
              </a:rPr>
              <a:t>"+---+---+---+</a:t>
            </a:r>
            <a:r>
              <a:rPr lang="en-GB" dirty="0">
                <a:solidFill>
                  <a:srgbClr val="0037A6"/>
                </a:solidFill>
              </a:rPr>
              <a:t>\n</a:t>
            </a:r>
            <a:r>
              <a:rPr lang="en-GB" dirty="0">
                <a:solidFill>
                  <a:srgbClr val="067D17"/>
                </a:solidFill>
              </a:rPr>
              <a:t>"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33B3"/>
                </a:solidFill>
              </a:rPr>
              <a:t>auto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/>
              <a:t>= </a:t>
            </a:r>
            <a:r>
              <a:rPr lang="en-GB" dirty="0">
                <a:solidFill>
                  <a:srgbClr val="000000"/>
                </a:solidFill>
              </a:rPr>
              <a:t>divider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 err="1"/>
              <a:t>ToRowNumbered</a:t>
            </a:r>
            <a:r>
              <a:rPr lang="en-GB" dirty="0"/>
              <a:t>( board, </a:t>
            </a:r>
            <a:r>
              <a:rPr lang="en-GB" dirty="0">
                <a:solidFill>
                  <a:srgbClr val="1750EB"/>
                </a:solidFill>
              </a:rPr>
              <a:t>0 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 err="1"/>
              <a:t>ToRowNumbered</a:t>
            </a:r>
            <a:r>
              <a:rPr lang="en-GB" dirty="0"/>
              <a:t>( board, </a:t>
            </a:r>
            <a:r>
              <a:rPr lang="en-GB" dirty="0">
                <a:solidFill>
                  <a:srgbClr val="1750EB"/>
                </a:solidFill>
              </a:rPr>
              <a:t>1 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 err="1"/>
              <a:t>ToRowNumbered</a:t>
            </a:r>
            <a:r>
              <a:rPr lang="en-GB" dirty="0"/>
              <a:t>( board, </a:t>
            </a:r>
            <a:r>
              <a:rPr lang="en-GB" dirty="0">
                <a:solidFill>
                  <a:srgbClr val="1750EB"/>
                </a:solidFill>
              </a:rPr>
              <a:t>2 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>
                <a:solidFill>
                  <a:srgbClr val="000000"/>
                </a:solidFill>
              </a:rPr>
              <a:t>divider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 err="1"/>
              <a:t>ToRowNumbered</a:t>
            </a:r>
            <a:r>
              <a:rPr lang="en-GB" dirty="0"/>
              <a:t>( board, </a:t>
            </a:r>
            <a:r>
              <a:rPr lang="en-GB" dirty="0">
                <a:solidFill>
                  <a:srgbClr val="1750EB"/>
                </a:solidFill>
              </a:rPr>
              <a:t>3 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 err="1"/>
              <a:t>ToRowNumbered</a:t>
            </a:r>
            <a:r>
              <a:rPr lang="en-GB" dirty="0"/>
              <a:t>( board, </a:t>
            </a:r>
            <a:r>
              <a:rPr lang="en-GB" dirty="0">
                <a:solidFill>
                  <a:srgbClr val="1750EB"/>
                </a:solidFill>
              </a:rPr>
              <a:t>4 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 err="1"/>
              <a:t>ToRowNumbered</a:t>
            </a:r>
            <a:r>
              <a:rPr lang="en-GB" dirty="0"/>
              <a:t>( board, </a:t>
            </a:r>
            <a:r>
              <a:rPr lang="en-GB" dirty="0">
                <a:solidFill>
                  <a:srgbClr val="1750EB"/>
                </a:solidFill>
              </a:rPr>
              <a:t>5 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>
                <a:solidFill>
                  <a:srgbClr val="000000"/>
                </a:solidFill>
              </a:rPr>
              <a:t>divider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 err="1"/>
              <a:t>ToRowNumbered</a:t>
            </a:r>
            <a:r>
              <a:rPr lang="en-GB" dirty="0"/>
              <a:t>( board, </a:t>
            </a:r>
            <a:r>
              <a:rPr lang="en-GB" dirty="0">
                <a:solidFill>
                  <a:srgbClr val="1750EB"/>
                </a:solidFill>
              </a:rPr>
              <a:t>6 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 err="1"/>
              <a:t>ToRowNumbered</a:t>
            </a:r>
            <a:r>
              <a:rPr lang="en-GB" dirty="0"/>
              <a:t>( board, </a:t>
            </a:r>
            <a:r>
              <a:rPr lang="en-GB" dirty="0">
                <a:solidFill>
                  <a:srgbClr val="1750EB"/>
                </a:solidFill>
              </a:rPr>
              <a:t>7 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 err="1"/>
              <a:t>ToRowNumbered</a:t>
            </a:r>
            <a:r>
              <a:rPr lang="en-GB" dirty="0"/>
              <a:t>( board, </a:t>
            </a:r>
            <a:r>
              <a:rPr lang="en-GB" dirty="0">
                <a:solidFill>
                  <a:srgbClr val="1750EB"/>
                </a:solidFill>
              </a:rPr>
              <a:t>8 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result </a:t>
            </a:r>
            <a:r>
              <a:rPr lang="en-GB" dirty="0">
                <a:solidFill>
                  <a:srgbClr val="008080"/>
                </a:solidFill>
              </a:rPr>
              <a:t>+= </a:t>
            </a:r>
            <a:r>
              <a:rPr lang="en-GB" dirty="0">
                <a:solidFill>
                  <a:srgbClr val="000000"/>
                </a:solidFill>
              </a:rPr>
              <a:t>divider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33B3"/>
                </a:solidFill>
              </a:rPr>
              <a:t>return </a:t>
            </a:r>
            <a:r>
              <a:rPr lang="en-GB" dirty="0">
                <a:solidFill>
                  <a:srgbClr val="000000"/>
                </a:solidFill>
              </a:rPr>
              <a:t>result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CEE5E8-8D82-314C-8215-B85E89948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31748-0669-AB46-825A-B6DA1DC8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88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2602-383A-7E42-9E14-CFFD5DDD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 Behaviour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B2C48-8D79-CA4E-869A-415C37C8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36B0C-F1F3-374D-B982-2FDF072F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DD0014C-DCFB-B34F-9594-E33D7CBAA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9E880D"/>
                </a:solidFill>
              </a:rPr>
              <a:t>#pragma </a:t>
            </a:r>
            <a:r>
              <a:rPr lang="en-GB" dirty="0"/>
              <a:t>once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9E880D"/>
                </a:solidFill>
              </a:rPr>
              <a:t>#include </a:t>
            </a:r>
            <a:r>
              <a:rPr lang="en-GB" dirty="0">
                <a:solidFill>
                  <a:srgbClr val="067D17"/>
                </a:solidFill>
              </a:rPr>
              <a:t>&lt;string&gt;</a:t>
            </a:r>
            <a:br>
              <a:rPr lang="en-GB" dirty="0">
                <a:solidFill>
                  <a:srgbClr val="067D17"/>
                </a:solidFill>
              </a:rPr>
            </a:br>
            <a:r>
              <a:rPr lang="en-GB" dirty="0">
                <a:solidFill>
                  <a:srgbClr val="9E880D"/>
                </a:solidFill>
              </a:rPr>
              <a:t>#include </a:t>
            </a:r>
            <a:r>
              <a:rPr lang="en-GB" dirty="0">
                <a:solidFill>
                  <a:srgbClr val="067D17"/>
                </a:solidFill>
              </a:rPr>
              <a:t>&lt;vector&gt;</a:t>
            </a:r>
            <a:br>
              <a:rPr lang="en-GB" dirty="0">
                <a:solidFill>
                  <a:srgbClr val="067D17"/>
                </a:solidFill>
              </a:rPr>
            </a:br>
            <a:br>
              <a:rPr lang="en-GB" dirty="0">
                <a:solidFill>
                  <a:srgbClr val="067D17"/>
                </a:solidFill>
              </a:rPr>
            </a:br>
            <a:r>
              <a:rPr lang="en-GB" dirty="0">
                <a:solidFill>
                  <a:srgbClr val="0033B3"/>
                </a:solidFill>
              </a:rPr>
              <a:t>class </a:t>
            </a:r>
            <a:r>
              <a:rPr lang="en-GB" dirty="0">
                <a:solidFill>
                  <a:srgbClr val="008080"/>
                </a:solidFill>
              </a:rPr>
              <a:t>Grid</a:t>
            </a:r>
            <a:br>
              <a:rPr lang="en-GB" dirty="0">
                <a:solidFill>
                  <a:srgbClr val="008080"/>
                </a:solidFill>
              </a:rPr>
            </a:br>
            <a:r>
              <a:rPr lang="en-GB" dirty="0"/>
              <a:t>{</a:t>
            </a:r>
            <a:br>
              <a:rPr lang="en-GB" dirty="0"/>
            </a:br>
            <a:r>
              <a:rPr lang="en-GB" dirty="0">
                <a:solidFill>
                  <a:srgbClr val="0033B3"/>
                </a:solidFill>
              </a:rPr>
              <a:t>public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>
                <a:solidFill>
                  <a:srgbClr val="371F80"/>
                </a:solidFill>
              </a:rPr>
              <a:t>string </a:t>
            </a:r>
            <a:r>
              <a:rPr lang="en-GB" dirty="0" err="1">
                <a:solidFill>
                  <a:srgbClr val="00627A"/>
                </a:solidFill>
              </a:rPr>
              <a:t>ToCode</a:t>
            </a:r>
            <a:r>
              <a:rPr lang="en-GB" dirty="0"/>
              <a:t>() </a:t>
            </a:r>
            <a:r>
              <a:rPr lang="en-GB" dirty="0">
                <a:solidFill>
                  <a:srgbClr val="0033B3"/>
                </a:solidFill>
              </a:rPr>
              <a:t>const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>
                <a:solidFill>
                  <a:srgbClr val="371F80"/>
                </a:solidFill>
              </a:rPr>
              <a:t>string </a:t>
            </a:r>
            <a:r>
              <a:rPr lang="en-GB" dirty="0" err="1">
                <a:solidFill>
                  <a:srgbClr val="00627A"/>
                </a:solidFill>
              </a:rPr>
              <a:t>ToString</a:t>
            </a:r>
            <a:r>
              <a:rPr lang="en-GB" dirty="0"/>
              <a:t>() </a:t>
            </a:r>
            <a:r>
              <a:rPr lang="en-GB" dirty="0">
                <a:solidFill>
                  <a:srgbClr val="0033B3"/>
                </a:solidFill>
              </a:rPr>
              <a:t>const</a:t>
            </a:r>
            <a:r>
              <a:rPr lang="en-GB" dirty="0"/>
              <a:t>;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0033B3"/>
                </a:solidFill>
              </a:rPr>
              <a:t>public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>
                <a:solidFill>
                  <a:srgbClr val="008080"/>
                </a:solidFill>
              </a:rPr>
              <a:t>vector</a:t>
            </a:r>
            <a:r>
              <a:rPr lang="en-GB" dirty="0"/>
              <a:t>&lt;</a:t>
            </a:r>
            <a:r>
              <a:rPr lang="en-GB" dirty="0">
                <a:solidFill>
                  <a:srgbClr val="0033B3"/>
                </a:solidFill>
              </a:rPr>
              <a:t>int</a:t>
            </a:r>
            <a:r>
              <a:rPr lang="en-GB" dirty="0"/>
              <a:t>&gt; </a:t>
            </a:r>
            <a:r>
              <a:rPr lang="en-GB" dirty="0">
                <a:solidFill>
                  <a:srgbClr val="660E7A"/>
                </a:solidFill>
              </a:rPr>
              <a:t>state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008080"/>
                </a:solidFill>
              </a:rPr>
              <a:t>std</a:t>
            </a:r>
            <a:r>
              <a:rPr lang="en-GB" dirty="0"/>
              <a:t>::</a:t>
            </a:r>
            <a:r>
              <a:rPr lang="en-GB" dirty="0">
                <a:solidFill>
                  <a:srgbClr val="008080"/>
                </a:solidFill>
              </a:rPr>
              <a:t>vector</a:t>
            </a:r>
            <a:r>
              <a:rPr lang="en-GB" dirty="0"/>
              <a:t>&lt;</a:t>
            </a:r>
            <a:r>
              <a:rPr lang="en-GB" dirty="0">
                <a:solidFill>
                  <a:srgbClr val="0033B3"/>
                </a:solidFill>
              </a:rPr>
              <a:t>int</a:t>
            </a:r>
            <a:r>
              <a:rPr lang="en-GB" dirty="0"/>
              <a:t>&gt; </a:t>
            </a:r>
            <a:r>
              <a:rPr lang="en-GB" dirty="0" err="1">
                <a:solidFill>
                  <a:srgbClr val="660E7A"/>
                </a:solidFill>
              </a:rPr>
              <a:t>finalState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};</a:t>
            </a:r>
            <a:br>
              <a:rPr lang="en-GB" dirty="0"/>
            </a:br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2848F5-DF7B-5341-BF2D-4422F32754A4}"/>
              </a:ext>
            </a:extLst>
          </p:cNvPr>
          <p:cNvSpPr/>
          <p:nvPr/>
        </p:nvSpPr>
        <p:spPr>
          <a:xfrm>
            <a:off x="1623997" y="4259906"/>
            <a:ext cx="4116404" cy="5007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99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9AF1E17-E2EA-4DFA-ABA4-1FF1F27F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5B254329-6146-42F5-9E30-4BB7D945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880752" y="1770635"/>
            <a:ext cx="3346744" cy="612847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BE43CF-5A8F-4260-9B74-14E5BE9D6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A101C1-F269-FF4F-B3D9-7FDA62F7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2D9DE80-332B-DF49-8E08-DC16B525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@ClareMacraeUK</a:t>
            </a:r>
          </a:p>
        </p:txBody>
      </p:sp>
      <p:pic>
        <p:nvPicPr>
          <p:cNvPr id="8" name="Picture 4" descr="Kent Beck &#10;@KentBeck &#10;for each desired change, make the change eæ &#10;this may be hard), then make the easy chang &#10;12:07 AM • sep 26, 2012 • TweetDeck ">
            <a:extLst>
              <a:ext uri="{FF2B5EF4-FFF2-40B4-BE49-F238E27FC236}">
                <a16:creationId xmlns:a16="http://schemas.microsoft.com/office/drawing/2014/main" id="{BECF8696-31B5-834B-86F9-784811C7D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42" y="1722538"/>
            <a:ext cx="8982493" cy="36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497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6BA1-93D3-5749-B8BF-B34DAD0F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GB" dirty="0"/>
              <a:t>Solving a Grid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0E3EF-33A3-7A4B-ABBB-8A3B9965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47B7E-E057-6546-8113-0351C8D1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89FDFB6-974A-9A48-8895-BF9A2BBD0394}"/>
              </a:ext>
            </a:extLst>
          </p:cNvPr>
          <p:cNvSpPr txBox="1">
            <a:spLocks/>
          </p:cNvSpPr>
          <p:nvPr/>
        </p:nvSpPr>
        <p:spPr>
          <a:xfrm>
            <a:off x="488138" y="2658502"/>
            <a:ext cx="11215724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b="1" dirty="0">
                <a:solidFill>
                  <a:srgbClr val="1F542E"/>
                </a:solidFill>
              </a:rPr>
              <a:t>TEST_CASE</a:t>
            </a:r>
            <a:r>
              <a:rPr lang="en-GB" sz="1500" dirty="0"/>
              <a:t>( </a:t>
            </a:r>
            <a:r>
              <a:rPr lang="en-GB" sz="1500" dirty="0">
                <a:solidFill>
                  <a:srgbClr val="067D17"/>
                </a:solidFill>
              </a:rPr>
              <a:t>"Should solve a grid" </a:t>
            </a:r>
            <a:r>
              <a:rPr lang="en-GB" sz="1500" dirty="0"/>
              <a:t>)</a:t>
            </a:r>
            <a:br>
              <a:rPr lang="en-GB" sz="1500" dirty="0"/>
            </a:br>
            <a:r>
              <a:rPr lang="en-GB" sz="1500" dirty="0"/>
              <a:t>{</a:t>
            </a:r>
            <a:br>
              <a:rPr lang="en-GB" sz="1500" dirty="0"/>
            </a:br>
            <a:r>
              <a:rPr lang="en-GB" sz="1500" dirty="0"/>
              <a:t>    </a:t>
            </a:r>
            <a:r>
              <a:rPr lang="en-GB" sz="1500" i="1" dirty="0">
                <a:solidFill>
                  <a:srgbClr val="8C8C8C"/>
                </a:solidFill>
              </a:rPr>
              <a:t>// See Easy https://</a:t>
            </a:r>
            <a:r>
              <a:rPr lang="en-GB" sz="1500" i="1" dirty="0" err="1">
                <a:solidFill>
                  <a:srgbClr val="8C8C8C"/>
                </a:solidFill>
              </a:rPr>
              <a:t>www.websudoku.com</a:t>
            </a:r>
            <a:r>
              <a:rPr lang="en-GB" sz="1500" i="1" dirty="0">
                <a:solidFill>
                  <a:srgbClr val="8C8C8C"/>
                </a:solidFill>
              </a:rPr>
              <a:t>/?level=1&amp;set_id=2417252423</a:t>
            </a:r>
            <a:br>
              <a:rPr lang="en-GB" sz="1500" i="1" dirty="0">
                <a:solidFill>
                  <a:srgbClr val="8C8C8C"/>
                </a:solidFill>
              </a:rPr>
            </a:br>
            <a:r>
              <a:rPr lang="en-GB" sz="1500" i="1" dirty="0">
                <a:solidFill>
                  <a:srgbClr val="8C8C8C"/>
                </a:solidFill>
              </a:rPr>
              <a:t>    </a:t>
            </a:r>
            <a:r>
              <a:rPr lang="en-GB" sz="1500" dirty="0">
                <a:solidFill>
                  <a:srgbClr val="0033B3"/>
                </a:solidFill>
              </a:rPr>
              <a:t>auto </a:t>
            </a:r>
            <a:r>
              <a:rPr lang="en-GB" sz="1500" dirty="0">
                <a:solidFill>
                  <a:srgbClr val="000000"/>
                </a:solidFill>
              </a:rPr>
              <a:t>input    </a:t>
            </a:r>
            <a:r>
              <a:rPr lang="en-GB" sz="1500" dirty="0"/>
              <a:t>= </a:t>
            </a:r>
            <a:r>
              <a:rPr lang="en-GB" sz="1500" dirty="0">
                <a:solidFill>
                  <a:srgbClr val="067D17"/>
                </a:solidFill>
              </a:rPr>
              <a:t>"004509000500100048090020560000030016340010025720060000059040070270001003000702600"</a:t>
            </a:r>
            <a:r>
              <a:rPr lang="en-GB" sz="1500" dirty="0"/>
              <a:t>;</a:t>
            </a:r>
            <a:br>
              <a:rPr lang="en-GB" sz="1500" dirty="0"/>
            </a:br>
            <a:r>
              <a:rPr lang="en-GB" sz="1500" dirty="0"/>
              <a:t>    </a:t>
            </a:r>
            <a:r>
              <a:rPr lang="en-GB" sz="1500" dirty="0">
                <a:solidFill>
                  <a:srgbClr val="0033B3"/>
                </a:solidFill>
              </a:rPr>
              <a:t>auto </a:t>
            </a:r>
            <a:r>
              <a:rPr lang="en-GB" sz="1500" dirty="0">
                <a:solidFill>
                  <a:srgbClr val="000000"/>
                </a:solidFill>
              </a:rPr>
              <a:t>expected </a:t>
            </a:r>
            <a:r>
              <a:rPr lang="en-GB" sz="1500" dirty="0"/>
              <a:t>= </a:t>
            </a:r>
            <a:r>
              <a:rPr lang="en-GB" sz="1500" dirty="0">
                <a:solidFill>
                  <a:srgbClr val="067D17"/>
                </a:solidFill>
              </a:rPr>
              <a:t>"164589237532176948897423561985234716346917825721865394659348172278691453413752689"</a:t>
            </a:r>
            <a:r>
              <a:rPr lang="en-GB" sz="1500" dirty="0"/>
              <a:t>;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    </a:t>
            </a:r>
            <a:r>
              <a:rPr lang="en-GB" sz="1500" b="1" dirty="0">
                <a:solidFill>
                  <a:srgbClr val="1F542E"/>
                </a:solidFill>
              </a:rPr>
              <a:t>CHECK</a:t>
            </a:r>
            <a:r>
              <a:rPr lang="en-GB" sz="1500" dirty="0"/>
              <a:t>( </a:t>
            </a:r>
            <a:r>
              <a:rPr lang="en-GB" sz="1500" dirty="0">
                <a:solidFill>
                  <a:srgbClr val="000000"/>
                </a:solidFill>
              </a:rPr>
              <a:t>expected </a:t>
            </a:r>
            <a:r>
              <a:rPr lang="en-GB" sz="1500" dirty="0">
                <a:solidFill>
                  <a:srgbClr val="008080"/>
                </a:solidFill>
              </a:rPr>
              <a:t>== Grid</a:t>
            </a:r>
            <a:r>
              <a:rPr lang="en-GB" sz="1500" dirty="0"/>
              <a:t>::Solve( </a:t>
            </a:r>
            <a:r>
              <a:rPr lang="en-GB" sz="1500" dirty="0">
                <a:solidFill>
                  <a:srgbClr val="000000"/>
                </a:solidFill>
              </a:rPr>
              <a:t>input </a:t>
            </a:r>
            <a:r>
              <a:rPr lang="en-GB" sz="1500" dirty="0"/>
              <a:t>).</a:t>
            </a:r>
            <a:r>
              <a:rPr lang="en-GB" sz="1500" dirty="0" err="1"/>
              <a:t>ToCode</a:t>
            </a:r>
            <a:r>
              <a:rPr lang="en-GB" sz="1500" dirty="0"/>
              <a:t>() );</a:t>
            </a:r>
            <a:br>
              <a:rPr lang="en-GB" sz="1500" dirty="0"/>
            </a:br>
            <a:r>
              <a:rPr lang="en-GB" sz="1500" dirty="0"/>
              <a:t>}</a:t>
            </a:r>
            <a:br>
              <a:rPr lang="en-GB" sz="1500" dirty="0"/>
            </a:br>
            <a:endParaRPr lang="en-GB" sz="15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4C6501-6D7E-A54D-8F39-CB40AD5966FE}"/>
              </a:ext>
            </a:extLst>
          </p:cNvPr>
          <p:cNvSpPr/>
          <p:nvPr/>
        </p:nvSpPr>
        <p:spPr>
          <a:xfrm>
            <a:off x="873011" y="3086860"/>
            <a:ext cx="10718555" cy="85262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F5D513-38A9-D542-B69A-82ABA5978EC5}"/>
              </a:ext>
            </a:extLst>
          </p:cNvPr>
          <p:cNvSpPr/>
          <p:nvPr/>
        </p:nvSpPr>
        <p:spPr>
          <a:xfrm>
            <a:off x="873011" y="4015111"/>
            <a:ext cx="5545900" cy="37126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1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B91C-C05F-FF4C-9ED1-EE5D9E96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Feature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D3B327-0881-404B-857A-9AC8665CE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11" y="2493497"/>
            <a:ext cx="5649189" cy="3416300"/>
          </a:xfrm>
        </p:spPr>
        <p:txBody>
          <a:bodyPr>
            <a:normAutofit/>
          </a:bodyPr>
          <a:lstStyle/>
          <a:p>
            <a:r>
              <a:rPr lang="en-GB" sz="1600" dirty="0">
                <a:solidFill>
                  <a:srgbClr val="008080"/>
                </a:solidFill>
              </a:rPr>
              <a:t>Grid</a:t>
            </a:r>
            <a:r>
              <a:rPr lang="en-GB" sz="1600" dirty="0"/>
              <a:t>::</a:t>
            </a:r>
            <a:r>
              <a:rPr lang="en-GB" sz="1600" dirty="0">
                <a:solidFill>
                  <a:srgbClr val="00627A"/>
                </a:solidFill>
              </a:rPr>
              <a:t>Grid</a:t>
            </a:r>
            <a:r>
              <a:rPr lang="en-GB" sz="1600" dirty="0"/>
              <a:t>( </a:t>
            </a:r>
            <a:r>
              <a:rPr lang="en-GB" sz="1600" dirty="0">
                <a:solidFill>
                  <a:srgbClr val="0033B3"/>
                </a:solidFill>
              </a:rPr>
              <a:t>const </a:t>
            </a:r>
            <a:r>
              <a:rPr lang="en-GB" sz="1600" dirty="0">
                <a:solidFill>
                  <a:srgbClr val="008080"/>
                </a:solidFill>
              </a:rPr>
              <a:t>std</a:t>
            </a:r>
            <a:r>
              <a:rPr lang="en-GB" sz="1600" dirty="0"/>
              <a:t>::</a:t>
            </a:r>
            <a:r>
              <a:rPr lang="en-GB" sz="1600" dirty="0">
                <a:solidFill>
                  <a:srgbClr val="371F80"/>
                </a:solidFill>
              </a:rPr>
              <a:t>string</a:t>
            </a:r>
            <a:r>
              <a:rPr lang="en-GB" sz="1600" dirty="0"/>
              <a:t>&amp; code )</a:t>
            </a:r>
            <a:br>
              <a:rPr lang="en-GB" sz="1600" dirty="0"/>
            </a:br>
            <a:r>
              <a:rPr lang="en-GB" sz="1600" dirty="0"/>
              <a:t>{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b="1" dirty="0">
                <a:solidFill>
                  <a:srgbClr val="1F542E"/>
                </a:solidFill>
              </a:rPr>
              <a:t>assert</a:t>
            </a:r>
            <a:r>
              <a:rPr lang="en-GB" sz="1600" dirty="0"/>
              <a:t>( </a:t>
            </a:r>
            <a:r>
              <a:rPr lang="en-GB" sz="1600" dirty="0" err="1"/>
              <a:t>code.size</a:t>
            </a:r>
            <a:r>
              <a:rPr lang="en-GB" sz="1600" dirty="0"/>
              <a:t>() == </a:t>
            </a:r>
            <a:r>
              <a:rPr lang="en-GB" sz="1600" dirty="0">
                <a:solidFill>
                  <a:srgbClr val="1750EB"/>
                </a:solidFill>
              </a:rPr>
              <a:t>81 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>
                <a:solidFill>
                  <a:srgbClr val="0033B3"/>
                </a:solidFill>
              </a:rPr>
              <a:t>for </a:t>
            </a:r>
            <a:r>
              <a:rPr lang="en-GB" sz="1600" dirty="0"/>
              <a:t>( </a:t>
            </a:r>
            <a:r>
              <a:rPr lang="en-GB" sz="1600" dirty="0">
                <a:solidFill>
                  <a:srgbClr val="0033B3"/>
                </a:solidFill>
              </a:rPr>
              <a:t>char </a:t>
            </a:r>
            <a:r>
              <a:rPr lang="en-GB" sz="1600" dirty="0" err="1">
                <a:solidFill>
                  <a:srgbClr val="000000"/>
                </a:solidFill>
              </a:rPr>
              <a:t>digitCharacter</a:t>
            </a:r>
            <a:r>
              <a:rPr lang="en-GB" sz="1600" dirty="0">
                <a:solidFill>
                  <a:srgbClr val="000000"/>
                </a:solidFill>
              </a:rPr>
              <a:t> </a:t>
            </a:r>
            <a:r>
              <a:rPr lang="en-GB" sz="1600" dirty="0"/>
              <a:t>: code )</a:t>
            </a:r>
            <a:br>
              <a:rPr lang="en-GB" sz="1600" dirty="0"/>
            </a:br>
            <a:r>
              <a:rPr lang="en-GB" sz="1600" dirty="0"/>
              <a:t>    {</a:t>
            </a:r>
            <a:br>
              <a:rPr lang="en-GB" sz="1600" dirty="0"/>
            </a:br>
            <a:r>
              <a:rPr lang="en-GB" sz="1600" dirty="0"/>
              <a:t>        </a:t>
            </a:r>
            <a:r>
              <a:rPr lang="en-GB" sz="1600" dirty="0" err="1">
                <a:solidFill>
                  <a:srgbClr val="660E7A"/>
                </a:solidFill>
              </a:rPr>
              <a:t>state</a:t>
            </a:r>
            <a:r>
              <a:rPr lang="en-GB" sz="1600" dirty="0" err="1"/>
              <a:t>.push_back</a:t>
            </a:r>
            <a:r>
              <a:rPr lang="en-GB" sz="1600" dirty="0"/>
              <a:t>( </a:t>
            </a:r>
            <a:r>
              <a:rPr lang="en-GB" sz="1600" dirty="0" err="1">
                <a:solidFill>
                  <a:srgbClr val="000000"/>
                </a:solidFill>
              </a:rPr>
              <a:t>digitCharacter</a:t>
            </a:r>
            <a:r>
              <a:rPr lang="en-GB" sz="1600" dirty="0">
                <a:solidFill>
                  <a:srgbClr val="000000"/>
                </a:solidFill>
              </a:rPr>
              <a:t> </a:t>
            </a:r>
            <a:r>
              <a:rPr lang="en-GB" sz="1600" dirty="0"/>
              <a:t>- </a:t>
            </a:r>
            <a:r>
              <a:rPr lang="en-GB" sz="1600" dirty="0">
                <a:solidFill>
                  <a:srgbClr val="067D17"/>
                </a:solidFill>
              </a:rPr>
              <a:t>'0' 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/>
              <a:t>    }  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 err="1">
                <a:solidFill>
                  <a:srgbClr val="660E7A"/>
                </a:solidFill>
              </a:rPr>
              <a:t>finalState</a:t>
            </a:r>
            <a:r>
              <a:rPr lang="en-GB" sz="1600" dirty="0">
                <a:solidFill>
                  <a:srgbClr val="660E7A"/>
                </a:solidFill>
              </a:rPr>
              <a:t> </a:t>
            </a:r>
            <a:r>
              <a:rPr lang="en-GB" sz="1600" dirty="0">
                <a:solidFill>
                  <a:srgbClr val="008080"/>
                </a:solidFill>
              </a:rPr>
              <a:t>= std</a:t>
            </a:r>
            <a:r>
              <a:rPr lang="en-GB" sz="1600" dirty="0"/>
              <a:t>::vector&lt;</a:t>
            </a:r>
            <a:r>
              <a:rPr lang="en-GB" sz="1600" dirty="0">
                <a:solidFill>
                  <a:srgbClr val="0033B3"/>
                </a:solidFill>
              </a:rPr>
              <a:t>int</a:t>
            </a:r>
            <a:r>
              <a:rPr lang="en-GB" sz="1600" dirty="0"/>
              <a:t>&gt;( </a:t>
            </a:r>
            <a:r>
              <a:rPr lang="en-GB" sz="1600" dirty="0">
                <a:solidFill>
                  <a:srgbClr val="1750EB"/>
                </a:solidFill>
              </a:rPr>
              <a:t>81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1750EB"/>
                </a:solidFill>
              </a:rPr>
              <a:t>0 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/>
              <a:t>}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FD111-6508-9240-8006-42E1723C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1CE6E-6ABA-124C-A81B-107CEC82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143731-6DC5-D946-8B95-D72B25423535}"/>
              </a:ext>
            </a:extLst>
          </p:cNvPr>
          <p:cNvSpPr/>
          <p:nvPr/>
        </p:nvSpPr>
        <p:spPr>
          <a:xfrm>
            <a:off x="470110" y="2532706"/>
            <a:ext cx="4253143" cy="29987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68A04A-959D-F447-BE22-50E73ADBD752}"/>
              </a:ext>
            </a:extLst>
          </p:cNvPr>
          <p:cNvSpPr/>
          <p:nvPr/>
        </p:nvSpPr>
        <p:spPr>
          <a:xfrm>
            <a:off x="810323" y="2978591"/>
            <a:ext cx="5129839" cy="159340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60C8E9-39A8-0D43-8DD1-5983BD6E2232}"/>
              </a:ext>
            </a:extLst>
          </p:cNvPr>
          <p:cNvSpPr/>
          <p:nvPr/>
        </p:nvSpPr>
        <p:spPr>
          <a:xfrm>
            <a:off x="6369022" y="2522948"/>
            <a:ext cx="5030039" cy="30962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304236-896E-7547-B073-616E7AE5DFBF}"/>
              </a:ext>
            </a:extLst>
          </p:cNvPr>
          <p:cNvSpPr/>
          <p:nvPr/>
        </p:nvSpPr>
        <p:spPr>
          <a:xfrm>
            <a:off x="6736736" y="2978591"/>
            <a:ext cx="5267342" cy="16690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2BD56AE-61D5-4146-932C-36CC9144D0B0}"/>
              </a:ext>
            </a:extLst>
          </p:cNvPr>
          <p:cNvSpPr txBox="1">
            <a:spLocks/>
          </p:cNvSpPr>
          <p:nvPr/>
        </p:nvSpPr>
        <p:spPr>
          <a:xfrm>
            <a:off x="6352674" y="2500372"/>
            <a:ext cx="5929268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008080"/>
                </a:solidFill>
              </a:rPr>
              <a:t>Grid Grid</a:t>
            </a:r>
            <a:r>
              <a:rPr lang="en-GB" sz="1600" dirty="0"/>
              <a:t>::</a:t>
            </a:r>
            <a:r>
              <a:rPr lang="en-GB" sz="1600" dirty="0">
                <a:solidFill>
                  <a:srgbClr val="00627A"/>
                </a:solidFill>
              </a:rPr>
              <a:t>Solve</a:t>
            </a:r>
            <a:r>
              <a:rPr lang="en-GB" sz="1600" dirty="0"/>
              <a:t>( </a:t>
            </a:r>
            <a:r>
              <a:rPr lang="en-GB" sz="1600" dirty="0">
                <a:solidFill>
                  <a:srgbClr val="0033B3"/>
                </a:solidFill>
              </a:rPr>
              <a:t>const </a:t>
            </a:r>
            <a:r>
              <a:rPr lang="en-GB" sz="1600" dirty="0">
                <a:solidFill>
                  <a:srgbClr val="008080"/>
                </a:solidFill>
              </a:rPr>
              <a:t>std</a:t>
            </a:r>
            <a:r>
              <a:rPr lang="en-GB" sz="1600" dirty="0"/>
              <a:t>::</a:t>
            </a:r>
            <a:r>
              <a:rPr lang="en-GB" sz="1600" dirty="0">
                <a:solidFill>
                  <a:srgbClr val="371F80"/>
                </a:solidFill>
              </a:rPr>
              <a:t>string</a:t>
            </a:r>
            <a:r>
              <a:rPr lang="en-GB" sz="1600" dirty="0"/>
              <a:t>&amp; code )</a:t>
            </a:r>
            <a:br>
              <a:rPr lang="en-GB" sz="1600" dirty="0"/>
            </a:br>
            <a:r>
              <a:rPr lang="en-GB" sz="1600" dirty="0"/>
              <a:t>{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>
                <a:solidFill>
                  <a:srgbClr val="008080"/>
                </a:solidFill>
              </a:rPr>
              <a:t>std</a:t>
            </a:r>
            <a:r>
              <a:rPr lang="en-GB" sz="1600" dirty="0"/>
              <a:t>::</a:t>
            </a:r>
            <a:r>
              <a:rPr lang="en-GB" sz="1600" dirty="0" err="1">
                <a:solidFill>
                  <a:srgbClr val="371F80"/>
                </a:solidFill>
              </a:rPr>
              <a:t>stringstream</a:t>
            </a:r>
            <a:r>
              <a:rPr lang="en-GB" sz="1600" dirty="0">
                <a:solidFill>
                  <a:srgbClr val="371F80"/>
                </a:solidFill>
              </a:rPr>
              <a:t> </a:t>
            </a:r>
            <a:r>
              <a:rPr lang="en-GB" sz="1600" dirty="0">
                <a:solidFill>
                  <a:srgbClr val="000000"/>
                </a:solidFill>
              </a:rPr>
              <a:t>s</a:t>
            </a:r>
            <a:r>
              <a:rPr lang="en-GB" sz="1600" dirty="0"/>
              <a:t>;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 err="1">
                <a:solidFill>
                  <a:srgbClr val="008080"/>
                </a:solidFill>
              </a:rPr>
              <a:t>PortableRandomNumberGenerator</a:t>
            </a:r>
            <a:r>
              <a:rPr lang="en-GB" sz="1600" dirty="0">
                <a:solidFill>
                  <a:srgbClr val="008080"/>
                </a:solidFill>
              </a:rPr>
              <a:t> </a:t>
            </a:r>
            <a:r>
              <a:rPr lang="en-GB" sz="1600" dirty="0">
                <a:solidFill>
                  <a:srgbClr val="000000"/>
                </a:solidFill>
              </a:rPr>
              <a:t>random</a:t>
            </a:r>
            <a:r>
              <a:rPr lang="en-GB" sz="1600" dirty="0"/>
              <a:t>;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>
                <a:solidFill>
                  <a:srgbClr val="008080"/>
                </a:solidFill>
              </a:rPr>
              <a:t>Grid </a:t>
            </a:r>
            <a:r>
              <a:rPr lang="en-GB" sz="1600" dirty="0" err="1">
                <a:solidFill>
                  <a:srgbClr val="000000"/>
                </a:solidFill>
              </a:rPr>
              <a:t>inputGrid</a:t>
            </a:r>
            <a:r>
              <a:rPr lang="en-GB" sz="1600" dirty="0"/>
              <a:t>( code );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>
                <a:solidFill>
                  <a:srgbClr val="008080"/>
                </a:solidFill>
              </a:rPr>
              <a:t>Program</a:t>
            </a:r>
            <a:r>
              <a:rPr lang="en-GB" sz="1600" dirty="0"/>
              <a:t>::</a:t>
            </a:r>
            <a:r>
              <a:rPr lang="en-GB" sz="1600" dirty="0" err="1"/>
              <a:t>solvePuzzle</a:t>
            </a:r>
            <a:r>
              <a:rPr lang="en-GB" sz="1600" dirty="0"/>
              <a:t>( </a:t>
            </a:r>
            <a:r>
              <a:rPr lang="en-GB" sz="1600" dirty="0">
                <a:solidFill>
                  <a:srgbClr val="000000"/>
                </a:solidFill>
              </a:rPr>
              <a:t>s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000000"/>
                </a:solidFill>
              </a:rPr>
              <a:t>random</a:t>
            </a:r>
            <a:r>
              <a:rPr lang="en-GB" sz="1600" dirty="0"/>
              <a:t>, </a:t>
            </a:r>
            <a:r>
              <a:rPr lang="en-GB" sz="1600" dirty="0" err="1">
                <a:solidFill>
                  <a:srgbClr val="000000"/>
                </a:solidFill>
              </a:rPr>
              <a:t>inputGrid</a:t>
            </a:r>
            <a:r>
              <a:rPr lang="en-GB" sz="1600" dirty="0">
                <a:solidFill>
                  <a:srgbClr val="000000"/>
                </a:solidFill>
              </a:rPr>
              <a:t> 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>
                <a:solidFill>
                  <a:srgbClr val="0033B3"/>
                </a:solidFill>
              </a:rPr>
              <a:t>return </a:t>
            </a:r>
            <a:r>
              <a:rPr lang="en-GB" sz="1600" dirty="0" err="1">
                <a:solidFill>
                  <a:srgbClr val="000000"/>
                </a:solidFill>
              </a:rPr>
              <a:t>inputGrid</a:t>
            </a:r>
            <a:r>
              <a:rPr lang="en-GB" sz="1600" dirty="0"/>
              <a:t>;</a:t>
            </a:r>
            <a:br>
              <a:rPr lang="en-GB" sz="1600" dirty="0"/>
            </a:br>
            <a:r>
              <a:rPr lang="en-GB" sz="1600" dirty="0"/>
              <a:t>}</a:t>
            </a:r>
            <a:br>
              <a:rPr lang="en-GB" sz="1600" dirty="0"/>
            </a:b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7715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6167129-4A80-8B49-9DA6-ABA459E0B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6155021"/>
              </p:ext>
            </p:extLst>
          </p:nvPr>
        </p:nvGraphicFramePr>
        <p:xfrm>
          <a:off x="2072456" y="67957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33893AB-0986-684F-987F-B78DBE90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AC8C22E-EE43-CD42-987B-C3C8782B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D4994-08B4-174A-A7F9-2340383C4C2D}"/>
              </a:ext>
            </a:extLst>
          </p:cNvPr>
          <p:cNvSpPr txBox="1"/>
          <p:nvPr/>
        </p:nvSpPr>
        <p:spPr>
          <a:xfrm>
            <a:off x="3728640" y="4797152"/>
            <a:ext cx="79208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00B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Pass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828C24-CAED-6E45-AD80-95890EF8007C}"/>
              </a:ext>
            </a:extLst>
          </p:cNvPr>
          <p:cNvSpPr txBox="1"/>
          <p:nvPr/>
        </p:nvSpPr>
        <p:spPr>
          <a:xfrm>
            <a:off x="5593369" y="4366827"/>
            <a:ext cx="10861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Fail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3F9F23-CB28-5F49-8B68-F7E4702B8850}"/>
              </a:ext>
            </a:extLst>
          </p:cNvPr>
          <p:cNvCxnSpPr>
            <a:cxnSpLocks/>
          </p:cNvCxnSpPr>
          <p:nvPr/>
        </p:nvCxnSpPr>
        <p:spPr>
          <a:xfrm flipV="1">
            <a:off x="6096000" y="1988840"/>
            <a:ext cx="0" cy="10801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FB42A5-6594-1A4B-88EB-EFDDBC4FF5EF}"/>
              </a:ext>
            </a:extLst>
          </p:cNvPr>
          <p:cNvCxnSpPr>
            <a:cxnSpLocks/>
          </p:cNvCxnSpPr>
          <p:nvPr/>
        </p:nvCxnSpPr>
        <p:spPr>
          <a:xfrm flipH="1">
            <a:off x="6744073" y="3353207"/>
            <a:ext cx="43204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DA871EA-3E1F-C946-88F7-AF06BC57978D}"/>
              </a:ext>
            </a:extLst>
          </p:cNvPr>
          <p:cNvSpPr txBox="1"/>
          <p:nvPr/>
        </p:nvSpPr>
        <p:spPr>
          <a:xfrm>
            <a:off x="5593369" y="3168541"/>
            <a:ext cx="10861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Revert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4340FC-9629-FB4E-B9AC-5B3312EC2FC4}"/>
              </a:ext>
            </a:extLst>
          </p:cNvPr>
          <p:cNvCxnSpPr>
            <a:cxnSpLocks/>
          </p:cNvCxnSpPr>
          <p:nvPr/>
        </p:nvCxnSpPr>
        <p:spPr>
          <a:xfrm flipV="1">
            <a:off x="6096000" y="3573016"/>
            <a:ext cx="0" cy="6480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53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5628F5BF-02B7-EE4C-8CB8-915D32FD2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6D401B86-3E73-0941-ADE9-EC8ABFF2D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1639BE85-8E70-F948-918C-737A15D41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1899C4D4-145E-DA4A-B312-42B0E1F79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B11695B9-1ADF-D64C-B296-D8A6D1F85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6E508997-46E2-C348-956B-D96054304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C2BA3CF2-4AD0-CD46-B449-1464E7465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Dgm bld="one"/>
        </p:bldSub>
      </p:bldGraphic>
      <p:bldP spid="20" grpId="0" animBg="1"/>
      <p:bldP spid="21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74D385-B6FC-CD43-B3E0-01F749FE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Abstraction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E2EB76-685C-5142-82BA-1C138EBB3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AE190-4555-E749-B04E-4E8FEA29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63ECA-0E32-A842-8964-34F78C63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7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9AF1E17-E2EA-4DFA-ABA4-1FF1F27F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5B254329-6146-42F5-9E30-4BB7D945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880752" y="1770635"/>
            <a:ext cx="3346744" cy="612847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BE43CF-5A8F-4260-9B74-14E5BE9D6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A101C1-F269-FF4F-B3D9-7FDA62F7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2D9DE80-332B-DF49-8E08-DC16B525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@ClareMacraeUK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ECF8696-31B5-834B-86F9-784811C7D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683452" y="1722538"/>
            <a:ext cx="7467673" cy="36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950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61CE-E0C7-0A43-B719-3105E936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the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6B5DA-D5A2-8C4E-B3C4-0DE0B3EBD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Class with lots of methods</a:t>
            </a:r>
          </a:p>
          <a:p>
            <a:r>
              <a:rPr lang="en-GB" dirty="0"/>
              <a:t>Move </a:t>
            </a:r>
            <a:r>
              <a:rPr lang="en-GB" b="1" dirty="0"/>
              <a:t>related</a:t>
            </a:r>
            <a:r>
              <a:rPr lang="en-GB" dirty="0"/>
              <a:t> things </a:t>
            </a:r>
            <a:r>
              <a:rPr lang="en-GB" b="1" dirty="0"/>
              <a:t>closer together</a:t>
            </a:r>
          </a:p>
          <a:p>
            <a:r>
              <a:rPr lang="en-GB" dirty="0"/>
              <a:t>Move </a:t>
            </a:r>
            <a:r>
              <a:rPr lang="en-GB" b="1" dirty="0"/>
              <a:t>un-related</a:t>
            </a:r>
            <a:r>
              <a:rPr lang="en-GB" dirty="0"/>
              <a:t> things </a:t>
            </a:r>
            <a:r>
              <a:rPr lang="en-GB" b="1" dirty="0"/>
              <a:t>further apart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7102C-9EFB-104F-9E70-AA4BEECD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755BD-5DA3-694C-82EC-54CEA2E0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61CE-E0C7-0A43-B719-3105E936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the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6B5DA-D5A2-8C4E-B3C4-0DE0B3EBD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Smell: </a:t>
            </a:r>
            <a:r>
              <a:rPr lang="en-GB" b="1" dirty="0"/>
              <a:t>Primitive Obsession</a:t>
            </a:r>
          </a:p>
          <a:p>
            <a:r>
              <a:rPr lang="en-GB" dirty="0"/>
              <a:t>Refactorings:</a:t>
            </a:r>
          </a:p>
          <a:p>
            <a:pPr lvl="1"/>
            <a:r>
              <a:rPr lang="en-GB" dirty="0"/>
              <a:t>Extract Field</a:t>
            </a:r>
          </a:p>
          <a:p>
            <a:pPr lvl="1"/>
            <a:r>
              <a:rPr lang="en-GB" dirty="0"/>
              <a:t>Encapsulate Field</a:t>
            </a:r>
          </a:p>
          <a:p>
            <a:pPr lvl="1"/>
            <a:r>
              <a:rPr lang="en-GB" dirty="0"/>
              <a:t>Extract Class</a:t>
            </a:r>
          </a:p>
          <a:p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7102C-9EFB-104F-9E70-AA4BEECD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755BD-5DA3-694C-82EC-54CEA2E0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1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F518-776D-EA45-8579-95C38781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2FA05-DD70-414A-B7B5-0934B2FC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Really matters whether static or not</a:t>
            </a:r>
          </a:p>
          <a:p>
            <a:r>
              <a:rPr lang="en-GB" dirty="0"/>
              <a:t>Can move methods to</a:t>
            </a:r>
          </a:p>
          <a:p>
            <a:pPr lvl="1"/>
            <a:r>
              <a:rPr lang="en-GB" dirty="0"/>
              <a:t>different classes</a:t>
            </a:r>
          </a:p>
          <a:p>
            <a:pPr lvl="1"/>
            <a:r>
              <a:rPr lang="en-GB" dirty="0"/>
              <a:t>classes that don’t yet exist</a:t>
            </a:r>
          </a:p>
          <a:p>
            <a:r>
              <a:rPr lang="en-GB" dirty="0"/>
              <a:t>Can take static methods and make them non-static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225B6-3C9E-0943-BBB5-DA6703BD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7D14F-9F49-904E-952A-36BC2230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74D385-B6FC-CD43-B3E0-01F749FE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 Coding Help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E2EB76-685C-5142-82BA-1C138EBB3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AE190-4555-E749-B04E-4E8FEA29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63ECA-0E32-A842-8964-34F78C63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16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8CF9-EEFC-D840-B17F-8089928F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Refactoring in IDE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273B7-DD9A-7847-B736-71EB44FFC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Cursor location matters!</a:t>
            </a:r>
          </a:p>
          <a:p>
            <a:r>
              <a:rPr lang="en-GB" dirty="0"/>
              <a:t>Many ways to access Refactoring</a:t>
            </a:r>
          </a:p>
          <a:p>
            <a:pPr lvl="1"/>
            <a:r>
              <a:rPr lang="en-GB" dirty="0"/>
              <a:t>“Refactoring” in Main Menu</a:t>
            </a:r>
          </a:p>
          <a:p>
            <a:pPr lvl="1"/>
            <a:r>
              <a:rPr lang="en-GB" dirty="0"/>
              <a:t>Right-click and “Refactoring”</a:t>
            </a:r>
          </a:p>
          <a:p>
            <a:pPr lvl="1"/>
            <a:r>
              <a:rPr lang="en-GB" dirty="0"/>
              <a:t>“Refactor This”</a:t>
            </a:r>
          </a:p>
          <a:p>
            <a:r>
              <a:rPr lang="en-GB" dirty="0"/>
              <a:t>Quick Fix</a:t>
            </a:r>
          </a:p>
          <a:p>
            <a:r>
              <a:rPr lang="en-GB" dirty="0"/>
              <a:t>Generate Code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49085-B32E-9E44-B30C-F4FB6E78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C5681-C9F0-4743-878F-D1D60B87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8143-0B05-E44F-9743-F3F76EDE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Generate Common Patterns</a:t>
            </a:r>
          </a:p>
        </p:txBody>
      </p:sp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16C930-34BE-304F-80A9-C84EA7E96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9087" y="2603500"/>
            <a:ext cx="2558138" cy="3416300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87A12-0D91-A744-A385-9193ABE51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13CF7-30CA-844A-954E-12866916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79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A7B6-5E6E-E34D-87D4-D8AC8D9C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Surround Selection With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51785-A841-294E-B567-43A8824B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07F6D-FC48-4B48-A560-EA769C39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1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1EBE13-90F7-7047-9B74-BDE93AD04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623" y="2603500"/>
            <a:ext cx="4555066" cy="341630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7202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35BF-03E5-0C44-935C-CAB7025D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Unwrap/Remove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C3B86-EDC8-D44F-B5F0-0F9A5D19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BB8D2-664F-8C42-97C3-7EE13016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FF9EDF-8F0C-FD46-8EDA-5A6CD151E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464" y="1713186"/>
            <a:ext cx="4991073" cy="47749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9468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0BFBE9-8C2A-D541-B148-271ECB28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Safe, How?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40C94-315D-484C-9070-6957311F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25447-F0D4-7942-8F60-BBE0DC5C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@ClareMacraeUK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B4133C0-068B-4339-9ECB-F2F9A87C5C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1543577"/>
          <a:ext cx="6391275" cy="4511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626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14CC352-4C58-4F27-81A8-B23C98DD4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E954CF2-45B9-4EB3-B2E3-792BEBC49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B43578F-D2AE-4F94-81AE-0505C2EFF8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A2A5A4-5FD1-4EAB-A1B8-69C586D98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6DA0881-9377-4353-8229-7A8A2EBCE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E34610F-920C-4B53-B028-0A658DA5EF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4C88-1AFA-EF4E-970B-D5FAE4AA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Intentions</a:t>
            </a:r>
            <a:br>
              <a:rPr lang="en-GB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E87D0-D378-A548-9F0D-26C2BDF2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C7A24-83BB-3648-AF45-9BB928E3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BDD10CBE-8AB4-B540-ABC5-C2B01FA67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487" y="1187669"/>
            <a:ext cx="4389026" cy="525517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8169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B924-8A09-034B-A2EB-D39EFA79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Your</a:t>
            </a:r>
            <a:r>
              <a:rPr lang="en-GB" dirty="0"/>
              <a:t>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1FEA5-EA98-DD48-A974-CDEA8535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Language Differ</a:t>
            </a:r>
          </a:p>
          <a:p>
            <a:r>
              <a:rPr lang="en-GB" dirty="0"/>
              <a:t>Development Tools Differ</a:t>
            </a:r>
          </a:p>
          <a:p>
            <a:r>
              <a:rPr lang="en-GB" dirty="0"/>
              <a:t>Experiment!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87C4C-7368-9344-9126-FBB024DF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EA6DE-2199-2A4D-A457-EAE2A6AA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3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9600-7742-3848-BA9F-25F24FD3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D5725F-3B57-EA4F-B6BB-26F09A896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D9E5F-F745-F849-A28B-440CDAE1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4675A-76E0-134B-93EC-C8FB8E20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71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D27125-2167-FA48-9F3B-258287EA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Refactoring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199FE0-D280-6748-8322-A05B55E94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You'll be </a:t>
            </a:r>
            <a:r>
              <a:rPr lang="en-GB" b="1" dirty="0"/>
              <a:t>less tired</a:t>
            </a:r>
            <a:r>
              <a:rPr lang="en-GB" dirty="0"/>
              <a:t> at the end</a:t>
            </a:r>
          </a:p>
          <a:p>
            <a:r>
              <a:rPr lang="en-GB" dirty="0"/>
              <a:t>Confident that the behaviour is </a:t>
            </a:r>
            <a:r>
              <a:rPr lang="en-GB" b="1" dirty="0"/>
              <a:t>unchanged</a:t>
            </a:r>
          </a:p>
          <a:p>
            <a:r>
              <a:rPr lang="en-GB" dirty="0"/>
              <a:t>Users get the feature </a:t>
            </a:r>
            <a:r>
              <a:rPr lang="en-GB" b="1" dirty="0"/>
              <a:t>sooner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3FBFB-772D-0F4D-BBB4-9D0F394C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A9A09-E453-5445-9647-00BF5E45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0BFBE9-8C2A-D541-B148-271ECB28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Safe, How?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40C94-315D-484C-9070-6957311F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25447-F0D4-7942-8F60-BBE0DC5C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@ClareMacraeUK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B4133C0-068B-4339-9ECB-F2F9A87C5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003058"/>
              </p:ext>
            </p:extLst>
          </p:nvPr>
        </p:nvGraphicFramePr>
        <p:xfrm>
          <a:off x="5194300" y="1543577"/>
          <a:ext cx="6391275" cy="4511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646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14CC352-4C58-4F27-81A8-B23C98DD4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E954CF2-45B9-4EB3-B2E3-792BEBC49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B43578F-D2AE-4F94-81AE-0505C2EFF8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A2A5A4-5FD1-4EAB-A1B8-69C586D98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6DA0881-9377-4353-8229-7A8A2EBCE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E34610F-920C-4B53-B028-0A658DA5EF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2F86E-FB1A-2745-BC55-9DC646E6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Message To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D04D2-E288-7741-84F7-F5CA6D36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Explore</a:t>
            </a:r>
            <a:r>
              <a:rPr lang="en-GB" dirty="0"/>
              <a:t> your IDE’s Auto-Fixes and Refactoring Features</a:t>
            </a:r>
          </a:p>
          <a:p>
            <a:pPr lvl="1"/>
            <a:r>
              <a:rPr lang="en-GB" dirty="0"/>
              <a:t>Report bugs</a:t>
            </a:r>
          </a:p>
          <a:p>
            <a:pPr lvl="1"/>
            <a:r>
              <a:rPr lang="en-GB"/>
              <a:t>Upvote bugs</a:t>
            </a:r>
            <a:endParaRPr lang="en-GB" dirty="0"/>
          </a:p>
          <a:p>
            <a:pPr lvl="1"/>
            <a:r>
              <a:rPr lang="en-GB" dirty="0"/>
              <a:t>Request features!</a:t>
            </a:r>
          </a:p>
          <a:p>
            <a:r>
              <a:rPr lang="en-GB" b="1" dirty="0"/>
              <a:t>Practice</a:t>
            </a:r>
            <a:r>
              <a:rPr lang="en-GB" dirty="0"/>
              <a:t> refactoring difficult code</a:t>
            </a:r>
          </a:p>
          <a:p>
            <a:r>
              <a:rPr lang="en-GB" dirty="0"/>
              <a:t>Know how to use </a:t>
            </a:r>
            <a:r>
              <a:rPr lang="en-GB" b="1" dirty="0"/>
              <a:t>Safe Steps</a:t>
            </a:r>
            <a:r>
              <a:rPr lang="en-GB" dirty="0"/>
              <a:t> to transform the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2E8EF-E8BA-AE42-B773-B7CF46BA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8C0EB-409D-0F49-A30C-84A9A5E6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1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6468C07-4273-6A45-82A3-B94F6E46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GB" dirty="0">
                <a:solidFill>
                  <a:schemeClr val="tx1"/>
                </a:solidFill>
              </a:rPr>
              <a:t>Thank You!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ADF9CD-3162-CA42-9D5C-BE400F314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@ClareMacraeUK</a:t>
            </a:r>
          </a:p>
          <a:p>
            <a:r>
              <a:rPr lang="en-GB" dirty="0">
                <a:solidFill>
                  <a:schemeClr val="tx1"/>
                </a:solidFill>
              </a:rPr>
              <a:t>clare@claremacrae.co.uk</a:t>
            </a:r>
          </a:p>
          <a:p>
            <a:r>
              <a:rPr lang="en-GB" dirty="0" err="1">
                <a:solidFill>
                  <a:schemeClr val="tx1"/>
                </a:solidFill>
              </a:rPr>
              <a:t>claremacrae.co.uk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err="1">
                <a:solidFill>
                  <a:schemeClr val="tx1"/>
                </a:solidFill>
              </a:rPr>
              <a:t>bit.ly</a:t>
            </a:r>
            <a:r>
              <a:rPr lang="en-GB" dirty="0">
                <a:solidFill>
                  <a:schemeClr val="tx1"/>
                </a:solidFill>
              </a:rPr>
              <a:t>/refactoring-superpowers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D039B3-8817-894B-AB48-A452E2E8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3FE34-BDA3-B34B-86E4-62AAAB2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9AF1E17-E2EA-4DFA-ABA4-1FF1F27F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5B254329-6146-42F5-9E30-4BB7D945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880752" y="1770635"/>
            <a:ext cx="3346744" cy="612847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BE43CF-5A8F-4260-9B74-14E5BE9D6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A101C1-F269-FF4F-B3D9-7FDA62F7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2D9DE80-332B-DF49-8E08-DC16B525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@ClareMacraeUK</a:t>
            </a:r>
          </a:p>
        </p:txBody>
      </p:sp>
      <p:pic>
        <p:nvPicPr>
          <p:cNvPr id="8" name="Picture 4" descr="Kent Beck &#10;@KentBeck &#10;for each desired change, make the change eæ &#10;this may be hard), then make the easy chang &#10;12:07 AM • sep 26, 2012 • TweetDeck ">
            <a:extLst>
              <a:ext uri="{FF2B5EF4-FFF2-40B4-BE49-F238E27FC236}">
                <a16:creationId xmlns:a16="http://schemas.microsoft.com/office/drawing/2014/main" id="{BECF8696-31B5-834B-86F9-784811C7D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42" y="1722538"/>
            <a:ext cx="8982493" cy="36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83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DE78B-44A9-6B45-9384-AA5813070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@ClareMacraeUK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05082-7F03-AB4C-B027-04AFC9B8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Refactoring">
            <a:extLst>
              <a:ext uri="{FF2B5EF4-FFF2-40B4-BE49-F238E27FC236}">
                <a16:creationId xmlns:a16="http://schemas.microsoft.com/office/drawing/2014/main" id="{F1E494EA-5AEF-CC4E-A6CB-5C7A7EFD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7" y="444803"/>
            <a:ext cx="4432350" cy="580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F0376-218D-AE42-8FD7-D60D8FAA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55" y="5197747"/>
            <a:ext cx="6015788" cy="869097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E8BCF8-4A88-F440-96A9-1D17D9C2E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374" b="50651"/>
          <a:stretch/>
        </p:blipFill>
        <p:spPr>
          <a:xfrm>
            <a:off x="4901549" y="1236202"/>
            <a:ext cx="6435350" cy="372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{709CB231-27EE-5648-8E60-9CA98C45F191}tf10001076</Template>
  <TotalTime>3670</TotalTime>
  <Words>1831</Words>
  <Application>Microsoft Macintosh PowerPoint</Application>
  <PresentationFormat>Widescreen</PresentationFormat>
  <Paragraphs>405</Paragraphs>
  <Slides>76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Century Gothic</vt:lpstr>
      <vt:lpstr>Consolas</vt:lpstr>
      <vt:lpstr>Wingdings 3</vt:lpstr>
      <vt:lpstr>Ion Boardroom</vt:lpstr>
      <vt:lpstr>Refactoring Superpowers:  Make your C++ IDE do your work, faster and more safely</vt:lpstr>
      <vt:lpstr>Clare Macrae</vt:lpstr>
      <vt:lpstr>Inspire</vt:lpstr>
      <vt:lpstr>Refactoring?</vt:lpstr>
      <vt:lpstr>What is Refactoring?</vt:lpstr>
      <vt:lpstr>PowerPoint Presentation</vt:lpstr>
      <vt:lpstr>Safe, How?</vt:lpstr>
      <vt:lpstr>PowerPoint Presentation</vt:lpstr>
      <vt:lpstr>PowerPoint Presentation</vt:lpstr>
      <vt:lpstr>Sudoku</vt:lpstr>
      <vt:lpstr>Sudoku Rules</vt:lpstr>
      <vt:lpstr>PowerPoint Presentation</vt:lpstr>
      <vt:lpstr>Sudoku Kata</vt:lpstr>
      <vt:lpstr>PowerPoint Presentation</vt:lpstr>
      <vt:lpstr>PowerPoint Presentation</vt:lpstr>
      <vt:lpstr>PowerPoint Presentation</vt:lpstr>
      <vt:lpstr>Sudoku Kata</vt:lpstr>
      <vt:lpstr>Step 1</vt:lpstr>
      <vt:lpstr>PowerPoint Presentation</vt:lpstr>
      <vt:lpstr>PowerPoint Presentation</vt:lpstr>
      <vt:lpstr>PowerPoint Presentation</vt:lpstr>
      <vt:lpstr>PowerPoint Presentation</vt:lpstr>
      <vt:lpstr>Refactoring: Extract Parameter</vt:lpstr>
      <vt:lpstr>Extract Parameter: Step 1…</vt:lpstr>
      <vt:lpstr>Extract Parameter: Step 2…</vt:lpstr>
      <vt:lpstr>Extract Parameter: Step 3…</vt:lpstr>
      <vt:lpstr>Extract Parameter: Step 4…</vt:lpstr>
      <vt:lpstr>Extract Parameter: Step 5…</vt:lpstr>
      <vt:lpstr>Tests now Stable</vt:lpstr>
      <vt:lpstr>Adding Approval Tests</vt:lpstr>
      <vt:lpstr>PowerPoint Presentation</vt:lpstr>
      <vt:lpstr>PowerPoint Presentation</vt:lpstr>
      <vt:lpstr>Avoid the Refactoring Bottomless Pit</vt:lpstr>
      <vt:lpstr>Today’s Goal</vt:lpstr>
      <vt:lpstr>Warning: Don’t be tempted to read the code!</vt:lpstr>
      <vt:lpstr>PowerPoint Presentation</vt:lpstr>
      <vt:lpstr>What to do with long code?</vt:lpstr>
      <vt:lpstr>Refactoring: Extract Method Version 1</vt:lpstr>
      <vt:lpstr>Extract Method v1: Step 1</vt:lpstr>
      <vt:lpstr>Extract Method v1: Step 2</vt:lpstr>
      <vt:lpstr>Extract Method v1: Step 3</vt:lpstr>
      <vt:lpstr>Surround with { }</vt:lpstr>
      <vt:lpstr>Independent copy of data</vt:lpstr>
      <vt:lpstr>Refactoring: Extract Method Version 2</vt:lpstr>
      <vt:lpstr>Extract Method v2: ReSharper C++</vt:lpstr>
      <vt:lpstr>Extract Method v2: ReSharper C++</vt:lpstr>
      <vt:lpstr>Extract Method v2: CLion</vt:lpstr>
      <vt:lpstr>Extract Method v2: CLion</vt:lpstr>
      <vt:lpstr>Extract Method v2: Visual Assist</vt:lpstr>
      <vt:lpstr>PowerPoint Presentation</vt:lpstr>
      <vt:lpstr>Refactoring: Extract Method Version 3</vt:lpstr>
      <vt:lpstr>Awareness: “Provable Refactorings”</vt:lpstr>
      <vt:lpstr>Per-refactor checklist</vt:lpstr>
      <vt:lpstr>Extract Grid Class</vt:lpstr>
      <vt:lpstr>On-demand String Writing</vt:lpstr>
      <vt:lpstr>Grid Behaviour</vt:lpstr>
      <vt:lpstr>PowerPoint Presentation</vt:lpstr>
      <vt:lpstr>Solving a Grid</vt:lpstr>
      <vt:lpstr>New Feature</vt:lpstr>
      <vt:lpstr>Adding Abstraction</vt:lpstr>
      <vt:lpstr>PowerPoint Presentation</vt:lpstr>
      <vt:lpstr>Finding the Concepts</vt:lpstr>
      <vt:lpstr>Representing the Concepts</vt:lpstr>
      <vt:lpstr>Tips</vt:lpstr>
      <vt:lpstr>IDE Coding Help</vt:lpstr>
      <vt:lpstr>Finding Refactoring in IDE</vt:lpstr>
      <vt:lpstr>Generate Common Patterns</vt:lpstr>
      <vt:lpstr>Surround Selection With</vt:lpstr>
      <vt:lpstr>Unwrap/Remove</vt:lpstr>
      <vt:lpstr>Intentions </vt:lpstr>
      <vt:lpstr>Your IDE</vt:lpstr>
      <vt:lpstr>Conclusions</vt:lpstr>
      <vt:lpstr>Benefits of Refactoring</vt:lpstr>
      <vt:lpstr>Safe, How?</vt:lpstr>
      <vt:lpstr>My Message To You!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Clare Macrae</dc:creator>
  <cp:lastModifiedBy>Clare Macrae</cp:lastModifiedBy>
  <cp:revision>3</cp:revision>
  <cp:lastPrinted>2021-03-09T15:50:36Z</cp:lastPrinted>
  <dcterms:created xsi:type="dcterms:W3CDTF">2021-03-08T09:33:53Z</dcterms:created>
  <dcterms:modified xsi:type="dcterms:W3CDTF">2021-06-19T12:30:48Z</dcterms:modified>
</cp:coreProperties>
</file>